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4.xml" ContentType="application/vnd.openxmlformats-officedocument.presentationml.slide+xml"/>
  <Override PartName="/ppt/slides/slide6.xml" ContentType="application/vnd.openxmlformats-officedocument.presentationml.slide+xml"/>
  <Override PartName="/ppt/slides/slide8.xml" ContentType="application/vnd.openxmlformats-officedocument.presentationml.slide+xml"/>
  <Override PartName="/ppt/slides/slide3.xml" ContentType="application/vnd.openxmlformats-officedocument.presentationml.slide+xml"/>
  <Override PartName="/ppt/slides/slide2.xml" ContentType="application/vnd.openxmlformats-officedocument.presentationml.slide+xml"/>
  <Override PartName="/ppt/slides/slide1.xml" ContentType="application/vnd.openxmlformats-officedocument.presentationml.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5.xml" ContentType="application/vnd.openxmlformats-officedocument.presentationml.slide+xml"/>
  <Override PartName="/ppt/slideLayouts/slideLayout5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9.xml" ContentType="application/vnd.openxmlformats-officedocument.presentationml.slideLayout+xml"/>
  <Override PartName="/ppt/notesSlides/notesSlide1.xml" ContentType="application/vnd.openxmlformats-officedocument.presentationml.notesSlide+xml"/>
  <Override PartName="/ppt/theme/theme2.xml" ContentType="application/vnd.openxmlformats-officedocument.theme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presProps.xml" ContentType="application/vnd.openxmlformats-officedocument.presentationml.pres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ppt/changesInfos/changesInfo1.xml" ContentType="application/vnd.ms-powerpoint.changesinfo+xml"/>
  <Override PartName="/customXml/itemProps4.xml" ContentType="application/vnd.openxmlformats-officedocument.customXmlProperties+xml"/>
  <Override PartName="/customXml/itemProps3.xml" ContentType="application/vnd.openxmlformats-officedocument.customXml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5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2"/>
  </p:notesMasterIdLst>
  <p:sldIdLst>
    <p:sldId id="258" r:id="rId2"/>
    <p:sldId id="293" r:id="rId3"/>
    <p:sldId id="280" r:id="rId4"/>
    <p:sldId id="289" r:id="rId5"/>
    <p:sldId id="286" r:id="rId6"/>
    <p:sldId id="287" r:id="rId7"/>
    <p:sldId id="282" r:id="rId8"/>
    <p:sldId id="294" r:id="rId9"/>
    <p:sldId id="295" r:id="rId10"/>
    <p:sldId id="288" r:id="rId11"/>
  </p:sldIdLst>
  <p:sldSz cx="9906000" cy="6858000" type="A4"/>
  <p:notesSz cx="6858000" cy="9144000"/>
  <p:defaultTextStyle>
    <a:defPPr>
      <a:defRPr lang="nb-NO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187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373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56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747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5933" algn="l" defTabSz="457187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6pPr>
    <a:lvl7pPr marL="2743120" algn="l" defTabSz="457187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7pPr>
    <a:lvl8pPr marL="3200307" algn="l" defTabSz="457187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8pPr>
    <a:lvl9pPr marL="3657494" algn="l" defTabSz="457187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12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429" autoAdjust="0"/>
    <p:restoredTop sz="94660"/>
  </p:normalViewPr>
  <p:slideViewPr>
    <p:cSldViewPr>
      <p:cViewPr varScale="1">
        <p:scale>
          <a:sx n="83" d="100"/>
          <a:sy n="83" d="100"/>
        </p:scale>
        <p:origin x="1306" y="67"/>
      </p:cViewPr>
      <p:guideLst>
        <p:guide orient="horz" pos="2160"/>
        <p:guide pos="312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18" Type="http://schemas.openxmlformats.org/officeDocument/2006/relationships/customXml" Target="../customXml/item1.xml"/><Relationship Id="rId3" Type="http://schemas.openxmlformats.org/officeDocument/2006/relationships/slide" Target="slides/slide2.xml"/><Relationship Id="rId21" Type="http://schemas.openxmlformats.org/officeDocument/2006/relationships/customXml" Target="../customXml/item4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microsoft.com/office/2016/11/relationships/changesInfo" Target="changesInfos/changesInfo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Relationship Id="rId22" Type="http://schemas.openxmlformats.org/officeDocument/2006/relationships/customXml" Target="../customXml/item5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Nils Helge Rora" userId="4245d533-46e8-4853-b37b-952e369ad926" providerId="ADAL" clId="{FF391049-54DE-4943-9971-496D5BBC9613}"/>
    <pc:docChg chg="custSel addSld delSld modSld sldOrd modMainMaster">
      <pc:chgData name="Nils Helge Rora" userId="4245d533-46e8-4853-b37b-952e369ad926" providerId="ADAL" clId="{FF391049-54DE-4943-9971-496D5BBC9613}" dt="2018-10-30T15:04:55.889" v="1225" actId="12"/>
      <pc:docMkLst>
        <pc:docMk/>
      </pc:docMkLst>
      <pc:sldChg chg="modSp">
        <pc:chgData name="Nils Helge Rora" userId="4245d533-46e8-4853-b37b-952e369ad926" providerId="ADAL" clId="{FF391049-54DE-4943-9971-496D5BBC9613}" dt="2018-10-30T14:51:36.965" v="1143" actId="790"/>
        <pc:sldMkLst>
          <pc:docMk/>
          <pc:sldMk cId="0" sldId="258"/>
        </pc:sldMkLst>
        <pc:spChg chg="mod">
          <ac:chgData name="Nils Helge Rora" userId="4245d533-46e8-4853-b37b-952e369ad926" providerId="ADAL" clId="{FF391049-54DE-4943-9971-496D5BBC9613}" dt="2018-10-30T14:51:36.965" v="1143" actId="790"/>
          <ac:spMkLst>
            <pc:docMk/>
            <pc:sldMk cId="0" sldId="258"/>
            <ac:spMk id="7" creationId="{00000000-0000-0000-0000-000000000000}"/>
          </ac:spMkLst>
        </pc:spChg>
      </pc:sldChg>
      <pc:sldChg chg="modSp ord">
        <pc:chgData name="Nils Helge Rora" userId="4245d533-46e8-4853-b37b-952e369ad926" providerId="ADAL" clId="{FF391049-54DE-4943-9971-496D5BBC9613}" dt="2018-10-30T14:50:29.590" v="1142" actId="20577"/>
        <pc:sldMkLst>
          <pc:docMk/>
          <pc:sldMk cId="2525329869" sldId="280"/>
        </pc:sldMkLst>
        <pc:spChg chg="mod">
          <ac:chgData name="Nils Helge Rora" userId="4245d533-46e8-4853-b37b-952e369ad926" providerId="ADAL" clId="{FF391049-54DE-4943-9971-496D5BBC9613}" dt="2018-10-30T14:01:51.788" v="38" actId="6549"/>
          <ac:spMkLst>
            <pc:docMk/>
            <pc:sldMk cId="2525329869" sldId="280"/>
            <ac:spMk id="2" creationId="{CC6CFF58-61DC-4213-9A6B-977F53640967}"/>
          </ac:spMkLst>
        </pc:spChg>
        <pc:spChg chg="mod">
          <ac:chgData name="Nils Helge Rora" userId="4245d533-46e8-4853-b37b-952e369ad926" providerId="ADAL" clId="{FF391049-54DE-4943-9971-496D5BBC9613}" dt="2018-10-30T14:50:29.590" v="1142" actId="20577"/>
          <ac:spMkLst>
            <pc:docMk/>
            <pc:sldMk cId="2525329869" sldId="280"/>
            <ac:spMk id="3" creationId="{EE6B4287-90FC-4CEE-9B77-8AF2CD682B05}"/>
          </ac:spMkLst>
        </pc:spChg>
      </pc:sldChg>
      <pc:sldChg chg="del">
        <pc:chgData name="Nils Helge Rora" userId="4245d533-46e8-4853-b37b-952e369ad926" providerId="ADAL" clId="{FF391049-54DE-4943-9971-496D5BBC9613}" dt="2018-10-30T14:01:14.505" v="0" actId="2696"/>
        <pc:sldMkLst>
          <pc:docMk/>
          <pc:sldMk cId="3170725474" sldId="281"/>
        </pc:sldMkLst>
      </pc:sldChg>
      <pc:sldChg chg="modSp">
        <pc:chgData name="Nils Helge Rora" userId="4245d533-46e8-4853-b37b-952e369ad926" providerId="ADAL" clId="{FF391049-54DE-4943-9971-496D5BBC9613}" dt="2018-10-30T14:49:16.132" v="1095" actId="108"/>
        <pc:sldMkLst>
          <pc:docMk/>
          <pc:sldMk cId="1298984366" sldId="282"/>
        </pc:sldMkLst>
        <pc:spChg chg="mod">
          <ac:chgData name="Nils Helge Rora" userId="4245d533-46e8-4853-b37b-952e369ad926" providerId="ADAL" clId="{FF391049-54DE-4943-9971-496D5BBC9613}" dt="2018-10-30T14:49:16.132" v="1095" actId="108"/>
          <ac:spMkLst>
            <pc:docMk/>
            <pc:sldMk cId="1298984366" sldId="282"/>
            <ac:spMk id="6" creationId="{59562475-27A9-4266-A745-AF07BA52A0F1}"/>
          </ac:spMkLst>
        </pc:spChg>
      </pc:sldChg>
      <pc:sldChg chg="modSp ord">
        <pc:chgData name="Nils Helge Rora" userId="4245d533-46e8-4853-b37b-952e369ad926" providerId="ADAL" clId="{FF391049-54DE-4943-9971-496D5BBC9613}" dt="2018-10-30T14:41:50.367" v="943" actId="14100"/>
        <pc:sldMkLst>
          <pc:docMk/>
          <pc:sldMk cId="2318022545" sldId="287"/>
        </pc:sldMkLst>
        <pc:spChg chg="mod">
          <ac:chgData name="Nils Helge Rora" userId="4245d533-46e8-4853-b37b-952e369ad926" providerId="ADAL" clId="{FF391049-54DE-4943-9971-496D5BBC9613}" dt="2018-10-30T14:41:50.367" v="943" actId="14100"/>
          <ac:spMkLst>
            <pc:docMk/>
            <pc:sldMk cId="2318022545" sldId="287"/>
            <ac:spMk id="8" creationId="{DF2C35DB-0187-498B-A798-0A20397C2F87}"/>
          </ac:spMkLst>
        </pc:spChg>
      </pc:sldChg>
      <pc:sldChg chg="modSp">
        <pc:chgData name="Nils Helge Rora" userId="4245d533-46e8-4853-b37b-952e369ad926" providerId="ADAL" clId="{FF391049-54DE-4943-9971-496D5BBC9613}" dt="2018-10-30T14:52:10.176" v="1163" actId="20577"/>
        <pc:sldMkLst>
          <pc:docMk/>
          <pc:sldMk cId="2859588736" sldId="288"/>
        </pc:sldMkLst>
        <pc:spChg chg="mod">
          <ac:chgData name="Nils Helge Rora" userId="4245d533-46e8-4853-b37b-952e369ad926" providerId="ADAL" clId="{FF391049-54DE-4943-9971-496D5BBC9613}" dt="2018-10-30T14:52:10.176" v="1163" actId="20577"/>
          <ac:spMkLst>
            <pc:docMk/>
            <pc:sldMk cId="2859588736" sldId="288"/>
            <ac:spMk id="6" creationId="{C1F18C77-E358-46A1-86AC-21A52BF79B72}"/>
          </ac:spMkLst>
        </pc:spChg>
      </pc:sldChg>
      <pc:sldChg chg="modSp">
        <pc:chgData name="Nils Helge Rora" userId="4245d533-46e8-4853-b37b-952e369ad926" providerId="ADAL" clId="{FF391049-54DE-4943-9971-496D5BBC9613}" dt="2018-10-30T14:41:39.417" v="942" actId="12"/>
        <pc:sldMkLst>
          <pc:docMk/>
          <pc:sldMk cId="2504949088" sldId="289"/>
        </pc:sldMkLst>
        <pc:spChg chg="mod">
          <ac:chgData name="Nils Helge Rora" userId="4245d533-46e8-4853-b37b-952e369ad926" providerId="ADAL" clId="{FF391049-54DE-4943-9971-496D5BBC9613}" dt="2018-10-30T14:41:39.417" v="942" actId="12"/>
          <ac:spMkLst>
            <pc:docMk/>
            <pc:sldMk cId="2504949088" sldId="289"/>
            <ac:spMk id="6" creationId="{7A940FC4-7BC3-460E-AA06-773B6B15839B}"/>
          </ac:spMkLst>
        </pc:spChg>
      </pc:sldChg>
      <pc:sldChg chg="del">
        <pc:chgData name="Nils Helge Rora" userId="4245d533-46e8-4853-b37b-952e369ad926" providerId="ADAL" clId="{FF391049-54DE-4943-9971-496D5BBC9613}" dt="2018-10-30T14:16:46.924" v="645" actId="2696"/>
        <pc:sldMkLst>
          <pc:docMk/>
          <pc:sldMk cId="434087739" sldId="290"/>
        </pc:sldMkLst>
      </pc:sldChg>
      <pc:sldChg chg="del">
        <pc:chgData name="Nils Helge Rora" userId="4245d533-46e8-4853-b37b-952e369ad926" providerId="ADAL" clId="{FF391049-54DE-4943-9971-496D5BBC9613}" dt="2018-10-30T14:16:49.233" v="646" actId="2696"/>
        <pc:sldMkLst>
          <pc:docMk/>
          <pc:sldMk cId="834171363" sldId="291"/>
        </pc:sldMkLst>
      </pc:sldChg>
      <pc:sldChg chg="del">
        <pc:chgData name="Nils Helge Rora" userId="4245d533-46e8-4853-b37b-952e369ad926" providerId="ADAL" clId="{FF391049-54DE-4943-9971-496D5BBC9613}" dt="2018-10-30T14:16:42.197" v="644" actId="2696"/>
        <pc:sldMkLst>
          <pc:docMk/>
          <pc:sldMk cId="737701105" sldId="292"/>
        </pc:sldMkLst>
      </pc:sldChg>
      <pc:sldChg chg="addSp delSp modSp add">
        <pc:chgData name="Nils Helge Rora" userId="4245d533-46e8-4853-b37b-952e369ad926" providerId="ADAL" clId="{FF391049-54DE-4943-9971-496D5BBC9613}" dt="2018-10-30T15:04:34.673" v="1222"/>
        <pc:sldMkLst>
          <pc:docMk/>
          <pc:sldMk cId="3091446687" sldId="294"/>
        </pc:sldMkLst>
        <pc:spChg chg="mod">
          <ac:chgData name="Nils Helge Rora" userId="4245d533-46e8-4853-b37b-952e369ad926" providerId="ADAL" clId="{FF391049-54DE-4943-9971-496D5BBC9613}" dt="2018-10-30T14:48:05.420" v="1041" actId="1076"/>
          <ac:spMkLst>
            <pc:docMk/>
            <pc:sldMk cId="3091446687" sldId="294"/>
            <ac:spMk id="2" creationId="{D1BBCE42-8858-44A8-961D-DE07A526DC30}"/>
          </ac:spMkLst>
        </pc:spChg>
        <pc:spChg chg="del">
          <ac:chgData name="Nils Helge Rora" userId="4245d533-46e8-4853-b37b-952e369ad926" providerId="ADAL" clId="{FF391049-54DE-4943-9971-496D5BBC9613}" dt="2018-10-30T14:25:44.456" v="658"/>
          <ac:spMkLst>
            <pc:docMk/>
            <pc:sldMk cId="3091446687" sldId="294"/>
            <ac:spMk id="3" creationId="{E4DB4E7B-B01F-4CF7-A2EC-C1544E368279}"/>
          </ac:spMkLst>
        </pc:spChg>
        <pc:spChg chg="add mod">
          <ac:chgData name="Nils Helge Rora" userId="4245d533-46e8-4853-b37b-952e369ad926" providerId="ADAL" clId="{FF391049-54DE-4943-9971-496D5BBC9613}" dt="2018-10-30T15:04:34.673" v="1222"/>
          <ac:spMkLst>
            <pc:docMk/>
            <pc:sldMk cId="3091446687" sldId="294"/>
            <ac:spMk id="5" creationId="{2DBE1E33-60AA-47BC-84F7-5A6AC6C937AB}"/>
          </ac:spMkLst>
        </pc:spChg>
        <pc:picChg chg="add mod">
          <ac:chgData name="Nils Helge Rora" userId="4245d533-46e8-4853-b37b-952e369ad926" providerId="ADAL" clId="{FF391049-54DE-4943-9971-496D5BBC9613}" dt="2018-10-30T14:47:59.196" v="1040" actId="14100"/>
          <ac:picMkLst>
            <pc:docMk/>
            <pc:sldMk cId="3091446687" sldId="294"/>
            <ac:picMk id="4" creationId="{98F2C3BA-169F-4F11-804B-4B4ED655CA46}"/>
          </ac:picMkLst>
        </pc:picChg>
        <pc:picChg chg="add del">
          <ac:chgData name="Nils Helge Rora" userId="4245d533-46e8-4853-b37b-952e369ad926" providerId="ADAL" clId="{FF391049-54DE-4943-9971-496D5BBC9613}" dt="2018-10-30T15:02:57.456" v="1168"/>
          <ac:picMkLst>
            <pc:docMk/>
            <pc:sldMk cId="3091446687" sldId="294"/>
            <ac:picMk id="6" creationId="{CF94D09C-8771-498B-92B9-18B609161570}"/>
          </ac:picMkLst>
        </pc:picChg>
      </pc:sldChg>
      <pc:sldChg chg="modSp add">
        <pc:chgData name="Nils Helge Rora" userId="4245d533-46e8-4853-b37b-952e369ad926" providerId="ADAL" clId="{FF391049-54DE-4943-9971-496D5BBC9613}" dt="2018-10-30T15:04:55.889" v="1225" actId="12"/>
        <pc:sldMkLst>
          <pc:docMk/>
          <pc:sldMk cId="791852676" sldId="295"/>
        </pc:sldMkLst>
        <pc:spChg chg="mod">
          <ac:chgData name="Nils Helge Rora" userId="4245d533-46e8-4853-b37b-952e369ad926" providerId="ADAL" clId="{FF391049-54DE-4943-9971-496D5BBC9613}" dt="2018-10-30T15:04:55.889" v="1225" actId="12"/>
          <ac:spMkLst>
            <pc:docMk/>
            <pc:sldMk cId="791852676" sldId="295"/>
            <ac:spMk id="3" creationId="{297223B8-FDE0-46D3-A442-4BB11F77A3E8}"/>
          </ac:spMkLst>
        </pc:spChg>
      </pc:sldChg>
      <pc:sldMasterChg chg="modSp">
        <pc:chgData name="Nils Helge Rora" userId="4245d533-46e8-4853-b37b-952e369ad926" providerId="ADAL" clId="{FF391049-54DE-4943-9971-496D5BBC9613}" dt="2018-10-30T14:39:13.369" v="935" actId="790"/>
        <pc:sldMasterMkLst>
          <pc:docMk/>
          <pc:sldMasterMk cId="0" sldId="2147483648"/>
        </pc:sldMasterMkLst>
        <pc:spChg chg="mod">
          <ac:chgData name="Nils Helge Rora" userId="4245d533-46e8-4853-b37b-952e369ad926" providerId="ADAL" clId="{FF391049-54DE-4943-9971-496D5BBC9613}" dt="2018-10-30T14:38:49.113" v="934" actId="790"/>
          <ac:spMkLst>
            <pc:docMk/>
            <pc:sldMasterMk cId="0" sldId="2147483648"/>
            <ac:spMk id="10" creationId="{00000000-0000-0000-0000-000000000000}"/>
          </ac:spMkLst>
        </pc:spChg>
        <pc:spChg chg="mod">
          <ac:chgData name="Nils Helge Rora" userId="4245d533-46e8-4853-b37b-952e369ad926" providerId="ADAL" clId="{FF391049-54DE-4943-9971-496D5BBC9613}" dt="2018-10-30T14:39:13.369" v="935" actId="790"/>
          <ac:spMkLst>
            <pc:docMk/>
            <pc:sldMasterMk cId="0" sldId="2147483648"/>
            <ac:spMk id="1035" creationId="{00000000-0000-0000-0000-000000000000}"/>
          </ac:spMkLst>
        </pc:spChg>
      </pc:sldMaster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Verdana"/>
              </a:defRPr>
            </a:lvl1pPr>
          </a:lstStyle>
          <a:p>
            <a:endParaRPr lang="nb-NO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Verdana"/>
              </a:defRPr>
            </a:lvl1pPr>
          </a:lstStyle>
          <a:p>
            <a:endParaRPr lang="nb-NO"/>
          </a:p>
        </p:txBody>
      </p:sp>
      <p:sp>
        <p:nvSpPr>
          <p:cNvPr id="307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52500" y="685800"/>
            <a:ext cx="4953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b-NO"/>
              <a:t>Click to edit Master text styles</a:t>
            </a:r>
          </a:p>
          <a:p>
            <a:pPr lvl="1"/>
            <a:r>
              <a:rPr lang="nb-NO"/>
              <a:t>Second level</a:t>
            </a:r>
          </a:p>
          <a:p>
            <a:pPr lvl="2"/>
            <a:r>
              <a:rPr lang="nb-NO"/>
              <a:t>Third level</a:t>
            </a:r>
          </a:p>
          <a:p>
            <a:pPr lvl="3"/>
            <a:r>
              <a:rPr lang="nb-NO"/>
              <a:t>Fourth level</a:t>
            </a:r>
          </a:p>
          <a:p>
            <a:pPr lvl="4"/>
            <a:r>
              <a:rPr lang="nb-NO"/>
              <a:t>Fifth level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Verdana"/>
              </a:defRPr>
            </a:lvl1pPr>
          </a:lstStyle>
          <a:p>
            <a:endParaRPr lang="nb-NO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Verdana"/>
              </a:defRPr>
            </a:lvl1pPr>
          </a:lstStyle>
          <a:p>
            <a:fld id="{175EBF29-97DB-CC4B-92A5-1F4C69EDCE7F}" type="slidenum">
              <a:rPr lang="nb-NO"/>
              <a:pPr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45092453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Verdana"/>
        <a:ea typeface="+mn-ea"/>
        <a:cs typeface="+mn-cs"/>
      </a:defRPr>
    </a:lvl1pPr>
    <a:lvl2pPr marL="457187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Verdana"/>
        <a:ea typeface="ＭＳ Ｐゴシック" charset="-128"/>
        <a:cs typeface="+mn-cs"/>
      </a:defRPr>
    </a:lvl2pPr>
    <a:lvl3pPr marL="914373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Verdana"/>
        <a:ea typeface="ＭＳ Ｐゴシック" charset="-128"/>
        <a:cs typeface="+mn-cs"/>
      </a:defRPr>
    </a:lvl3pPr>
    <a:lvl4pPr marL="137156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Verdana"/>
        <a:ea typeface="ＭＳ Ｐゴシック" charset="-128"/>
        <a:cs typeface="+mn-cs"/>
      </a:defRPr>
    </a:lvl4pPr>
    <a:lvl5pPr marL="1828747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Verdana"/>
        <a:ea typeface="ＭＳ Ｐゴシック" charset="-128"/>
        <a:cs typeface="+mn-cs"/>
      </a:defRPr>
    </a:lvl5pPr>
    <a:lvl6pPr marL="2285933" algn="l" defTabSz="45718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120" algn="l" defTabSz="45718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307" algn="l" defTabSz="45718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494" algn="l" defTabSz="45718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85029E1-8F19-3B46-959E-6124F975EB75}" type="slidenum">
              <a:rPr lang="nb-NO"/>
              <a:pPr/>
              <a:t>1</a:t>
            </a:fld>
            <a:endParaRPr lang="nb-NO" dirty="0"/>
          </a:p>
        </p:txBody>
      </p:sp>
      <p:sp>
        <p:nvSpPr>
          <p:cNvPr id="102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52500" y="685800"/>
            <a:ext cx="4953000" cy="3429000"/>
          </a:xfrm>
          <a:ln/>
        </p:spPr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81000" y="2130426"/>
            <a:ext cx="91440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nb-NO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9144000" cy="1752600"/>
          </a:xfrm>
        </p:spPr>
        <p:txBody>
          <a:bodyPr/>
          <a:lstStyle>
            <a:lvl1pPr marL="0" indent="0" algn="l">
              <a:buNone/>
              <a:defRPr/>
            </a:lvl1pPr>
            <a:lvl2pPr marL="457187" indent="0" algn="ctr">
              <a:buNone/>
              <a:defRPr/>
            </a:lvl2pPr>
            <a:lvl3pPr marL="914373" indent="0" algn="ctr">
              <a:buNone/>
              <a:defRPr/>
            </a:lvl3pPr>
            <a:lvl4pPr marL="1371560" indent="0" algn="ctr">
              <a:buNone/>
              <a:defRPr/>
            </a:lvl4pPr>
            <a:lvl5pPr marL="1828747" indent="0" algn="ctr">
              <a:buNone/>
              <a:defRPr/>
            </a:lvl5pPr>
            <a:lvl6pPr marL="2285933" indent="0" algn="ctr">
              <a:buNone/>
              <a:defRPr/>
            </a:lvl6pPr>
            <a:lvl7pPr marL="2743120" indent="0" algn="ctr">
              <a:buNone/>
              <a:defRPr/>
            </a:lvl7pPr>
            <a:lvl8pPr marL="3200307" indent="0" algn="ctr">
              <a:buNone/>
              <a:defRPr/>
            </a:lvl8pPr>
            <a:lvl9pPr marL="3657494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nb-NO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nb-NO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2pPr>
              <a:buFont typeface="Lucida Grande"/>
              <a:buChar char="−"/>
              <a:defRPr/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b-NO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18375" y="849315"/>
            <a:ext cx="2206625" cy="4941886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nb-NO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81001" y="849315"/>
            <a:ext cx="6784974" cy="4941886"/>
          </a:xfrm>
        </p:spPr>
        <p:txBody>
          <a:bodyPr vert="eaVert"/>
          <a:lstStyle>
            <a:lvl2pPr>
              <a:buFont typeface="Lucida Grande"/>
              <a:buChar char="−"/>
              <a:defRPr/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b-NO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nb-NO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2pPr>
              <a:buFont typeface="Lucida Grande"/>
              <a:buChar char="−"/>
              <a:defRPr/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b-NO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4406901"/>
            <a:ext cx="91440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nb-NO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1000" y="2906714"/>
            <a:ext cx="91440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187" indent="0">
              <a:buNone/>
              <a:defRPr sz="1800"/>
            </a:lvl2pPr>
            <a:lvl3pPr marL="914373" indent="0">
              <a:buNone/>
              <a:defRPr sz="1600"/>
            </a:lvl3pPr>
            <a:lvl4pPr marL="1371560" indent="0">
              <a:buNone/>
              <a:defRPr sz="1400"/>
            </a:lvl4pPr>
            <a:lvl5pPr marL="1828747" indent="0">
              <a:buNone/>
              <a:defRPr sz="1400"/>
            </a:lvl5pPr>
            <a:lvl6pPr marL="2285933" indent="0">
              <a:buNone/>
              <a:defRPr sz="1400"/>
            </a:lvl6pPr>
            <a:lvl7pPr marL="2743120" indent="0">
              <a:buNone/>
              <a:defRPr sz="1400"/>
            </a:lvl7pPr>
            <a:lvl8pPr marL="3200307" indent="0">
              <a:buNone/>
              <a:defRPr sz="1400"/>
            </a:lvl8pPr>
            <a:lvl9pPr marL="3657494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nb-NO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81001" y="1989138"/>
            <a:ext cx="4419600" cy="3802062"/>
          </a:xfrm>
        </p:spPr>
        <p:txBody>
          <a:bodyPr/>
          <a:lstStyle>
            <a:lvl1pPr>
              <a:defRPr sz="2000"/>
            </a:lvl1pPr>
            <a:lvl2pPr>
              <a:buFont typeface="Lucida Grande"/>
              <a:buChar char="−"/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b-NO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05400" y="1981200"/>
            <a:ext cx="4419600" cy="3810000"/>
          </a:xfrm>
        </p:spPr>
        <p:txBody>
          <a:bodyPr/>
          <a:lstStyle>
            <a:lvl1pPr>
              <a:defRPr sz="2000"/>
            </a:lvl1pPr>
            <a:lvl2pPr>
              <a:buFont typeface="Lucida Grande"/>
              <a:buChar char="−"/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b-NO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838200"/>
            <a:ext cx="9144000" cy="960438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nb-NO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1000" y="1916114"/>
            <a:ext cx="4515039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7" indent="0">
              <a:buNone/>
              <a:defRPr sz="2000" b="1"/>
            </a:lvl2pPr>
            <a:lvl3pPr marL="914373" indent="0">
              <a:buNone/>
              <a:defRPr sz="1800" b="1"/>
            </a:lvl3pPr>
            <a:lvl4pPr marL="1371560" indent="0">
              <a:buNone/>
              <a:defRPr sz="1600" b="1"/>
            </a:lvl4pPr>
            <a:lvl5pPr marL="1828747" indent="0">
              <a:buNone/>
              <a:defRPr sz="1600" b="1"/>
            </a:lvl5pPr>
            <a:lvl6pPr marL="2285933" indent="0">
              <a:buNone/>
              <a:defRPr sz="1600" b="1"/>
            </a:lvl6pPr>
            <a:lvl7pPr marL="2743120" indent="0">
              <a:buNone/>
              <a:defRPr sz="1600" b="1"/>
            </a:lvl7pPr>
            <a:lvl8pPr marL="3200307" indent="0">
              <a:buNone/>
              <a:defRPr sz="1600" b="1"/>
            </a:lvl8pPr>
            <a:lvl9pPr marL="3657494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1000" y="2555876"/>
            <a:ext cx="4515039" cy="3311524"/>
          </a:xfrm>
        </p:spPr>
        <p:txBody>
          <a:bodyPr/>
          <a:lstStyle>
            <a:lvl1pPr>
              <a:defRPr sz="2000"/>
            </a:lvl1pPr>
            <a:lvl2pPr>
              <a:buFont typeface="Lucida Grande"/>
              <a:buChar char="−"/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2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b-NO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32376" y="1916114"/>
            <a:ext cx="449262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7" indent="0">
              <a:buNone/>
              <a:defRPr sz="2000" b="1"/>
            </a:lvl2pPr>
            <a:lvl3pPr marL="914373" indent="0">
              <a:buNone/>
              <a:defRPr sz="1800" b="1"/>
            </a:lvl3pPr>
            <a:lvl4pPr marL="1371560" indent="0">
              <a:buNone/>
              <a:defRPr sz="1600" b="1"/>
            </a:lvl4pPr>
            <a:lvl5pPr marL="1828747" indent="0">
              <a:buNone/>
              <a:defRPr sz="1600" b="1"/>
            </a:lvl5pPr>
            <a:lvl6pPr marL="2285933" indent="0">
              <a:buNone/>
              <a:defRPr sz="1600" b="1"/>
            </a:lvl6pPr>
            <a:lvl7pPr marL="2743120" indent="0">
              <a:buNone/>
              <a:defRPr sz="1600" b="1"/>
            </a:lvl7pPr>
            <a:lvl8pPr marL="3200307" indent="0">
              <a:buNone/>
              <a:defRPr sz="1600" b="1"/>
            </a:lvl8pPr>
            <a:lvl9pPr marL="3657494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32376" y="2555876"/>
            <a:ext cx="4492624" cy="3311524"/>
          </a:xfrm>
        </p:spPr>
        <p:txBody>
          <a:bodyPr/>
          <a:lstStyle>
            <a:lvl1pPr>
              <a:defRPr sz="2000"/>
            </a:lvl1pPr>
            <a:lvl2pPr>
              <a:buFont typeface="Lucida Grande"/>
              <a:buChar char="−"/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2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b-NO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nb-NO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1" y="838200"/>
            <a:ext cx="3373438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nb-NO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73500" y="838201"/>
            <a:ext cx="5651500" cy="5029200"/>
          </a:xfrm>
        </p:spPr>
        <p:txBody>
          <a:bodyPr/>
          <a:lstStyle>
            <a:lvl1pPr>
              <a:defRPr sz="2000"/>
            </a:lvl1pPr>
            <a:lvl2pPr>
              <a:buFont typeface="Lucida Grande"/>
              <a:buChar char="−"/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2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b-NO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81001" y="2076451"/>
            <a:ext cx="3373438" cy="3790949"/>
          </a:xfrm>
        </p:spPr>
        <p:txBody>
          <a:bodyPr/>
          <a:lstStyle>
            <a:lvl1pPr marL="0" indent="0">
              <a:buNone/>
              <a:defRPr sz="1400"/>
            </a:lvl1pPr>
            <a:lvl2pPr marL="457187" indent="0">
              <a:buNone/>
              <a:defRPr sz="1200"/>
            </a:lvl2pPr>
            <a:lvl3pPr marL="914373" indent="0">
              <a:buNone/>
              <a:defRPr sz="1000"/>
            </a:lvl3pPr>
            <a:lvl4pPr marL="1371560" indent="0">
              <a:buNone/>
              <a:defRPr sz="900"/>
            </a:lvl4pPr>
            <a:lvl5pPr marL="1828747" indent="0">
              <a:buNone/>
              <a:defRPr sz="900"/>
            </a:lvl5pPr>
            <a:lvl6pPr marL="2285933" indent="0">
              <a:buNone/>
              <a:defRPr sz="900"/>
            </a:lvl6pPr>
            <a:lvl7pPr marL="2743120" indent="0">
              <a:buNone/>
              <a:defRPr sz="900"/>
            </a:lvl7pPr>
            <a:lvl8pPr marL="3200307" indent="0">
              <a:buNone/>
              <a:defRPr sz="900"/>
            </a:lvl8pPr>
            <a:lvl9pPr marL="3657494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4648200"/>
            <a:ext cx="91440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nb-NO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1000" y="849601"/>
            <a:ext cx="9144000" cy="3646200"/>
          </a:xfrm>
        </p:spPr>
        <p:txBody>
          <a:bodyPr/>
          <a:lstStyle>
            <a:lvl1pPr marL="0" indent="0">
              <a:buNone/>
              <a:defRPr sz="3200"/>
            </a:lvl1pPr>
            <a:lvl2pPr marL="457187" indent="0">
              <a:buNone/>
              <a:defRPr sz="2800"/>
            </a:lvl2pPr>
            <a:lvl3pPr marL="914373" indent="0">
              <a:buNone/>
              <a:defRPr sz="2400"/>
            </a:lvl3pPr>
            <a:lvl4pPr marL="1371560" indent="0">
              <a:buNone/>
              <a:defRPr sz="2000"/>
            </a:lvl4pPr>
            <a:lvl5pPr marL="1828747" indent="0">
              <a:buNone/>
              <a:defRPr sz="2000"/>
            </a:lvl5pPr>
            <a:lvl6pPr marL="2285933" indent="0">
              <a:buNone/>
              <a:defRPr sz="2000"/>
            </a:lvl6pPr>
            <a:lvl7pPr marL="2743120" indent="0">
              <a:buNone/>
              <a:defRPr sz="2000"/>
            </a:lvl7pPr>
            <a:lvl8pPr marL="3200307" indent="0">
              <a:buNone/>
              <a:defRPr sz="2000"/>
            </a:lvl8pPr>
            <a:lvl9pPr marL="3657494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nb-NO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81000" y="5214938"/>
            <a:ext cx="9144000" cy="652462"/>
          </a:xfrm>
        </p:spPr>
        <p:txBody>
          <a:bodyPr/>
          <a:lstStyle>
            <a:lvl1pPr marL="0" indent="0">
              <a:buNone/>
              <a:defRPr sz="1400"/>
            </a:lvl1pPr>
            <a:lvl2pPr marL="457187" indent="0">
              <a:buNone/>
              <a:defRPr sz="1200"/>
            </a:lvl2pPr>
            <a:lvl3pPr marL="914373" indent="0">
              <a:buNone/>
              <a:defRPr sz="1000"/>
            </a:lvl3pPr>
            <a:lvl4pPr marL="1371560" indent="0">
              <a:buNone/>
              <a:defRPr sz="900"/>
            </a:lvl4pPr>
            <a:lvl5pPr marL="1828747" indent="0">
              <a:buNone/>
              <a:defRPr sz="900"/>
            </a:lvl5pPr>
            <a:lvl6pPr marL="2285933" indent="0">
              <a:buNone/>
              <a:defRPr sz="900"/>
            </a:lvl6pPr>
            <a:lvl7pPr marL="2743120" indent="0">
              <a:buNone/>
              <a:defRPr sz="900"/>
            </a:lvl7pPr>
            <a:lvl8pPr marL="3200307" indent="0">
              <a:buNone/>
              <a:defRPr sz="900"/>
            </a:lvl8pPr>
            <a:lvl9pPr marL="3657494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7"/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-10800" y="-7200"/>
            <a:ext cx="9925051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81000" y="849313"/>
            <a:ext cx="9144000" cy="850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8" tIns="45718" rIns="91438" bIns="4571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81000" y="1981200"/>
            <a:ext cx="9144000" cy="38662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8" tIns="45718" rIns="91438" bIns="4571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endParaRPr lang="en-GB" dirty="0"/>
          </a:p>
        </p:txBody>
      </p:sp>
      <p:sp>
        <p:nvSpPr>
          <p:cNvPr id="1035" name="Text Box 11"/>
          <p:cNvSpPr txBox="1">
            <a:spLocks noChangeArrowheads="1"/>
          </p:cNvSpPr>
          <p:nvPr/>
        </p:nvSpPr>
        <p:spPr bwMode="auto">
          <a:xfrm>
            <a:off x="304800" y="6413960"/>
            <a:ext cx="4191000" cy="21544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1438" tIns="45718" rIns="91438" bIns="45718">
            <a:prstTxWarp prst="textNoShape">
              <a:avLst/>
            </a:prstTxWarp>
            <a:spAutoFit/>
          </a:bodyPr>
          <a:lstStyle/>
          <a:p>
            <a:pPr defTabSz="761977" eaLnBrk="0" hangingPunct="0">
              <a:spcBef>
                <a:spcPct val="50000"/>
              </a:spcBef>
            </a:pPr>
            <a:r>
              <a:rPr lang="nb-NO" sz="800" noProof="0" dirty="0">
                <a:solidFill>
                  <a:srgbClr val="000000"/>
                </a:solidFill>
                <a:latin typeface="Verdana" charset="0"/>
              </a:rPr>
              <a:t>Presentasjon Miljøringen </a:t>
            </a:r>
            <a:r>
              <a:rPr lang="en-GB" sz="800" noProof="0" dirty="0">
                <a:solidFill>
                  <a:srgbClr val="000000"/>
                </a:solidFill>
                <a:latin typeface="Verdana" charset="0"/>
              </a:rPr>
              <a:t>14.11.18</a:t>
            </a:r>
          </a:p>
        </p:txBody>
      </p:sp>
      <p:sp>
        <p:nvSpPr>
          <p:cNvPr id="1057" name="Text Box 33"/>
          <p:cNvSpPr txBox="1">
            <a:spLocks noChangeArrowheads="1"/>
          </p:cNvSpPr>
          <p:nvPr/>
        </p:nvSpPr>
        <p:spPr bwMode="auto">
          <a:xfrm>
            <a:off x="6392863" y="260351"/>
            <a:ext cx="3097212" cy="369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1438" tIns="45718" rIns="91438" bIns="45718"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nb-NO" dirty="0">
                <a:latin typeface="Verdana"/>
              </a:rPr>
              <a:t>    </a:t>
            </a:r>
            <a:endParaRPr lang="en-US" dirty="0">
              <a:latin typeface="Verdana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380779" y="6286300"/>
            <a:ext cx="7245600" cy="50393"/>
          </a:xfrm>
          <a:prstGeom prst="rect">
            <a:avLst/>
          </a:prstGeom>
          <a:solidFill>
            <a:schemeClr val="accent1"/>
          </a:solidFill>
          <a:ln w="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9" name="Picture 8" descr="Jotun_std_50_cmyk_ppt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7802876" y="6022036"/>
            <a:ext cx="1722124" cy="499873"/>
          </a:xfrm>
          <a:prstGeom prst="rect">
            <a:avLst/>
          </a:prstGeom>
        </p:spPr>
      </p:pic>
      <p:sp>
        <p:nvSpPr>
          <p:cNvPr id="10" name="Text Box 27"/>
          <p:cNvSpPr txBox="1">
            <a:spLocks noChangeArrowheads="1"/>
          </p:cNvSpPr>
          <p:nvPr/>
        </p:nvSpPr>
        <p:spPr bwMode="auto">
          <a:xfrm>
            <a:off x="304800" y="184538"/>
            <a:ext cx="4572000" cy="3077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91438" tIns="45718" rIns="91438" bIns="45718"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nb-NO" sz="1400" noProof="0" dirty="0">
                <a:solidFill>
                  <a:schemeClr val="bg1"/>
                </a:solidFill>
                <a:latin typeface="+mn-lt"/>
              </a:rPr>
              <a:t>Presentasjon til Miljøringen 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2800">
          <a:solidFill>
            <a:schemeClr val="accent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Verdana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Verdana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Verdana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Verdana" charset="0"/>
        </a:defRPr>
      </a:lvl5pPr>
      <a:lvl6pPr marL="457187" algn="l" rtl="0" eaLnBrk="1" fontAlgn="base" hangingPunct="1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Verdana" charset="0"/>
        </a:defRPr>
      </a:lvl6pPr>
      <a:lvl7pPr marL="914373" algn="l" rtl="0" eaLnBrk="1" fontAlgn="base" hangingPunct="1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Verdana" charset="0"/>
        </a:defRPr>
      </a:lvl7pPr>
      <a:lvl8pPr marL="1371560" algn="l" rtl="0" eaLnBrk="1" fontAlgn="base" hangingPunct="1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Verdana" charset="0"/>
        </a:defRPr>
      </a:lvl8pPr>
      <a:lvl9pPr marL="1828747" algn="l" rtl="0" eaLnBrk="1" fontAlgn="base" hangingPunct="1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Verdana" charset="0"/>
        </a:defRPr>
      </a:lvl9pPr>
    </p:titleStyle>
    <p:bodyStyle>
      <a:lvl1pPr marL="342890" indent="-342890" algn="l" rtl="0" eaLnBrk="1" fontAlgn="base" hangingPunct="1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1pPr>
      <a:lvl2pPr marL="742929" indent="-285742" algn="l" rtl="0" eaLnBrk="1" fontAlgn="base" hangingPunct="1">
        <a:spcBef>
          <a:spcPct val="20000"/>
        </a:spcBef>
        <a:spcAft>
          <a:spcPct val="0"/>
        </a:spcAft>
        <a:buNone/>
        <a:defRPr>
          <a:solidFill>
            <a:schemeClr val="tx1"/>
          </a:solidFill>
          <a:latin typeface="+mn-lt"/>
          <a:ea typeface="ＭＳ Ｐゴシック" charset="-128"/>
        </a:defRPr>
      </a:lvl2pPr>
      <a:lvl3pPr marL="1142967" indent="-228594" algn="l" rtl="0" eaLnBrk="1" fontAlgn="base" hangingPunct="1">
        <a:spcBef>
          <a:spcPct val="20000"/>
        </a:spcBef>
        <a:spcAft>
          <a:spcPct val="0"/>
        </a:spcAft>
        <a:buChar char="•"/>
        <a:defRPr sz="1600">
          <a:solidFill>
            <a:schemeClr val="tx1"/>
          </a:solidFill>
          <a:latin typeface="+mn-lt"/>
          <a:ea typeface="ＭＳ Ｐゴシック" charset="-128"/>
        </a:defRPr>
      </a:lvl3pPr>
      <a:lvl4pPr marL="1600154" indent="-228594" algn="l" rtl="0" eaLnBrk="1" fontAlgn="base" hangingPunct="1">
        <a:spcBef>
          <a:spcPct val="20000"/>
        </a:spcBef>
        <a:spcAft>
          <a:spcPct val="0"/>
        </a:spcAft>
        <a:buChar char="–"/>
        <a:defRPr sz="1400">
          <a:solidFill>
            <a:schemeClr val="tx1"/>
          </a:solidFill>
          <a:latin typeface="+mn-lt"/>
          <a:ea typeface="ＭＳ Ｐゴシック" charset="-128"/>
        </a:defRPr>
      </a:lvl4pPr>
      <a:lvl5pPr marL="2057340" indent="-228594" algn="l" rtl="0" eaLnBrk="1" fontAlgn="base" hangingPunct="1">
        <a:spcBef>
          <a:spcPct val="20000"/>
        </a:spcBef>
        <a:spcAft>
          <a:spcPct val="0"/>
        </a:spcAft>
        <a:buChar char="»"/>
        <a:defRPr sz="1200">
          <a:solidFill>
            <a:schemeClr val="tx1"/>
          </a:solidFill>
          <a:latin typeface="+mn-lt"/>
          <a:ea typeface="ＭＳ Ｐゴシック" charset="-128"/>
        </a:defRPr>
      </a:lvl5pPr>
      <a:lvl6pPr marL="2514527" indent="-228594" algn="l" rtl="0" eaLnBrk="1" fontAlgn="base" hangingPunct="1">
        <a:spcBef>
          <a:spcPct val="20000"/>
        </a:spcBef>
        <a:spcAft>
          <a:spcPct val="0"/>
        </a:spcAft>
        <a:buChar char="»"/>
        <a:defRPr sz="1200">
          <a:solidFill>
            <a:schemeClr val="tx1"/>
          </a:solidFill>
          <a:latin typeface="+mn-lt"/>
          <a:ea typeface="ＭＳ Ｐゴシック" charset="-128"/>
        </a:defRPr>
      </a:lvl6pPr>
      <a:lvl7pPr marL="2971714" indent="-228594" algn="l" rtl="0" eaLnBrk="1" fontAlgn="base" hangingPunct="1">
        <a:spcBef>
          <a:spcPct val="20000"/>
        </a:spcBef>
        <a:spcAft>
          <a:spcPct val="0"/>
        </a:spcAft>
        <a:buChar char="»"/>
        <a:defRPr sz="1200">
          <a:solidFill>
            <a:schemeClr val="tx1"/>
          </a:solidFill>
          <a:latin typeface="+mn-lt"/>
          <a:ea typeface="ＭＳ Ｐゴシック" charset="-128"/>
        </a:defRPr>
      </a:lvl7pPr>
      <a:lvl8pPr marL="3428900" indent="-228594" algn="l" rtl="0" eaLnBrk="1" fontAlgn="base" hangingPunct="1">
        <a:spcBef>
          <a:spcPct val="20000"/>
        </a:spcBef>
        <a:spcAft>
          <a:spcPct val="0"/>
        </a:spcAft>
        <a:buChar char="»"/>
        <a:defRPr sz="1200">
          <a:solidFill>
            <a:schemeClr val="tx1"/>
          </a:solidFill>
          <a:latin typeface="+mn-lt"/>
          <a:ea typeface="ＭＳ Ｐゴシック" charset="-128"/>
        </a:defRPr>
      </a:lvl8pPr>
      <a:lvl9pPr marL="3886087" indent="-228594" algn="l" rtl="0" eaLnBrk="1" fontAlgn="base" hangingPunct="1">
        <a:spcBef>
          <a:spcPct val="20000"/>
        </a:spcBef>
        <a:spcAft>
          <a:spcPct val="0"/>
        </a:spcAft>
        <a:buChar char="»"/>
        <a:defRPr sz="1200">
          <a:solidFill>
            <a:schemeClr val="tx1"/>
          </a:solidFill>
          <a:latin typeface="+mn-lt"/>
          <a:ea typeface="ＭＳ Ｐゴシック" charset="-128"/>
        </a:defRPr>
      </a:lvl9pPr>
    </p:bodyStyle>
    <p:otherStyle>
      <a:defPPr>
        <a:defRPr lang="nb-NO"/>
      </a:defPPr>
      <a:lvl1pPr marL="0" algn="l" defTabSz="45718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7" algn="l" defTabSz="45718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3" algn="l" defTabSz="45718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0" algn="l" defTabSz="45718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47" algn="l" defTabSz="45718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33" algn="l" defTabSz="45718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20" algn="l" defTabSz="45718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07" algn="l" defTabSz="45718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494" algn="l" defTabSz="45718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906000" cy="6858000"/>
          </a:xfrm>
          <a:prstGeom prst="rect">
            <a:avLst/>
          </a:prstGeom>
          <a:solidFill>
            <a:schemeClr val="accent1"/>
          </a:solidFill>
          <a:ln w="0" cap="flat" cmpd="sng" algn="ctr">
            <a:solidFill>
              <a:schemeClr val="accent5">
                <a:shade val="50000"/>
              </a:schemeClr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</p:sp>
      <p:pic>
        <p:nvPicPr>
          <p:cNvPr id="11" name="Picture 10" descr="image7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37200"/>
            <a:ext cx="9906000" cy="5077968"/>
          </a:xfrm>
          <a:prstGeom prst="rect">
            <a:avLst/>
          </a:prstGeom>
        </p:spPr>
      </p:pic>
      <p:pic>
        <p:nvPicPr>
          <p:cNvPr id="10" name="Picture 9" descr="Jotun_std_50_cmyk_ppt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02876" y="6022036"/>
            <a:ext cx="1722124" cy="499873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81000" y="893802"/>
            <a:ext cx="5436096" cy="276999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r>
              <a:rPr lang="nb-NO" dirty="0">
                <a:solidFill>
                  <a:schemeClr val="bg1"/>
                </a:solidFill>
                <a:latin typeface="+mj-lt"/>
              </a:rPr>
              <a:t>Presentasjon Miljøringen </a:t>
            </a:r>
            <a:r>
              <a:rPr lang="en-GB" dirty="0">
                <a:solidFill>
                  <a:schemeClr val="bg1"/>
                </a:solidFill>
                <a:latin typeface="+mj-lt"/>
              </a:rPr>
              <a:t>14 November 2018</a:t>
            </a:r>
          </a:p>
        </p:txBody>
      </p:sp>
      <p:pic>
        <p:nvPicPr>
          <p:cNvPr id="1026" name="Picture 2" descr="Payoff_JPP_hvit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8372475" y="6610350"/>
            <a:ext cx="1152525" cy="95250"/>
          </a:xfrm>
          <a:prstGeom prst="rect">
            <a:avLst/>
          </a:prstGeom>
          <a:noFill/>
        </p:spPr>
      </p:pic>
      <p:pic>
        <p:nvPicPr>
          <p:cNvPr id="1027" name="Picture 3" descr="jotun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76238" y="6602413"/>
            <a:ext cx="503237" cy="9207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D0C071-98A4-4C86-9131-17C03F3D01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nb-NO" dirty="0"/>
              <a:t>2019 – Planlagt sanering 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5060D5C9-582E-4C24-9DF6-43270215E27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80999" y="1683362"/>
            <a:ext cx="4027143" cy="4553950"/>
          </a:xfrm>
          <a:prstGeom prst="rect">
            <a:avLst/>
          </a:prstGeom>
        </p:spPr>
      </p:pic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6C3074EF-CD99-41EE-A71B-D2662AEFF7F1}"/>
              </a:ext>
            </a:extLst>
          </p:cNvPr>
          <p:cNvSpPr/>
          <p:nvPr/>
        </p:nvSpPr>
        <p:spPr>
          <a:xfrm>
            <a:off x="381000" y="4365104"/>
            <a:ext cx="2051720" cy="1512168"/>
          </a:xfrm>
          <a:prstGeom prst="roundRect">
            <a:avLst/>
          </a:prstGeom>
          <a:noFill/>
          <a:ln w="1905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1F18C77-E358-46A1-86AC-21A52BF79B72}"/>
              </a:ext>
            </a:extLst>
          </p:cNvPr>
          <p:cNvSpPr txBox="1"/>
          <p:nvPr/>
        </p:nvSpPr>
        <p:spPr>
          <a:xfrm>
            <a:off x="5385048" y="1700213"/>
            <a:ext cx="360040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dirty="0">
                <a:latin typeface="Verdana"/>
                <a:cs typeface="Verdana"/>
              </a:rPr>
              <a:t>Riving og sanering av en gammel slipp (Lystad slippen) for å gi plass til nye laboratorier/ kontorer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nb-NO" dirty="0">
              <a:latin typeface="Verdana"/>
              <a:cs typeface="Verdana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dirty="0">
                <a:latin typeface="Verdana"/>
                <a:cs typeface="Verdana"/>
              </a:rPr>
              <a:t>Planlagt vinter 2019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nb-NO" dirty="0">
              <a:latin typeface="Verdana"/>
              <a:cs typeface="Verdana"/>
            </a:endParaRPr>
          </a:p>
          <a:p>
            <a:endParaRPr lang="nb-NO" dirty="0">
              <a:latin typeface="Verdana"/>
              <a:cs typeface="Verdana"/>
            </a:endParaRPr>
          </a:p>
          <a:p>
            <a:endParaRPr lang="nb-NO" dirty="0">
              <a:latin typeface="Verdana"/>
              <a:cs typeface="Verdana"/>
            </a:endParaRPr>
          </a:p>
          <a:p>
            <a:endParaRPr lang="nb-NO" dirty="0">
              <a:latin typeface="Verdana"/>
              <a:cs typeface="Verdana"/>
            </a:endParaRPr>
          </a:p>
        </p:txBody>
      </p:sp>
    </p:spTree>
    <p:extLst>
      <p:ext uri="{BB962C8B-B14F-4D97-AF65-F5344CB8AC3E}">
        <p14:creationId xmlns:p14="http://schemas.microsoft.com/office/powerpoint/2010/main" val="285958873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F984B721-ED6C-486A-8D95-40DC56201A4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589486"/>
            <a:ext cx="9906000" cy="3679028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5E63FAFF-8439-4C40-A4CE-EDA6C14788FF}"/>
              </a:ext>
            </a:extLst>
          </p:cNvPr>
          <p:cNvSpPr txBox="1"/>
          <p:nvPr/>
        </p:nvSpPr>
        <p:spPr>
          <a:xfrm>
            <a:off x="2072680" y="836712"/>
            <a:ext cx="51125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b-NO" dirty="0">
                <a:latin typeface="Verdana"/>
                <a:cs typeface="Verdana"/>
              </a:rPr>
              <a:t>Gimle i 2015</a:t>
            </a:r>
          </a:p>
        </p:txBody>
      </p:sp>
    </p:spTree>
    <p:extLst>
      <p:ext uri="{BB962C8B-B14F-4D97-AF65-F5344CB8AC3E}">
        <p14:creationId xmlns:p14="http://schemas.microsoft.com/office/powerpoint/2010/main" val="135455275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6CFF58-61DC-4213-9A6B-977F536409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nb-NO" dirty="0"/>
              <a:t>Kort historikk om Gimle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E6B4287-90FC-4CEE-9B77-8AF2CD682B0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b-NO" dirty="0"/>
              <a:t>Malingproduksjon fra 1909 – Bryde Jotun Kemiske fabrikk </a:t>
            </a:r>
          </a:p>
          <a:p>
            <a:r>
              <a:rPr lang="nb-NO" dirty="0"/>
              <a:t>Kjøpt av Jotun i 1926 – Jotun Kjemiske Fabrikk ble etablert</a:t>
            </a:r>
          </a:p>
          <a:p>
            <a:r>
              <a:rPr lang="nb-NO" dirty="0"/>
              <a:t>Ny maling fabrikk i 1951</a:t>
            </a:r>
          </a:p>
          <a:p>
            <a:r>
              <a:rPr lang="nb-NO" dirty="0"/>
              <a:t>Brann i 1976</a:t>
            </a:r>
          </a:p>
          <a:p>
            <a:r>
              <a:rPr lang="nb-NO" dirty="0"/>
              <a:t>Ny bindemiddelfabrikk i 1977/78 og maling fabrikk bygd opp igjen</a:t>
            </a:r>
          </a:p>
          <a:p>
            <a:r>
              <a:rPr lang="nb-NO" dirty="0"/>
              <a:t>Produksjon av skipsmaling – TBT, Cu,Pb, Hg</a:t>
            </a:r>
          </a:p>
          <a:p>
            <a:endParaRPr lang="nb-NO" dirty="0"/>
          </a:p>
          <a:p>
            <a:r>
              <a:rPr lang="nb-NO" dirty="0"/>
              <a:t>På -90 tallet og 2000-2001 ble det utført undersøkelser i sjøen utenfor Gimle. Miljødirektoratet (SFT/KLIF) påla Jotun å utføre tiltak. TBT foruresningen var utløsende årsak. 	</a:t>
            </a:r>
          </a:p>
        </p:txBody>
      </p:sp>
    </p:spTree>
    <p:extLst>
      <p:ext uri="{BB962C8B-B14F-4D97-AF65-F5344CB8AC3E}">
        <p14:creationId xmlns:p14="http://schemas.microsoft.com/office/powerpoint/2010/main" val="252532986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ACEEED-47BE-4903-B866-C89F4BE420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nb-NO" dirty="0"/>
              <a:t>Gimle 2008-2010  Tiltak på land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F2E56CD8-0927-4FCF-9901-6F26518A4E0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50995" y="1700213"/>
            <a:ext cx="4075920" cy="4609107"/>
          </a:xfrm>
          <a:prstGeom prst="rect">
            <a:avLst/>
          </a:prstGeom>
        </p:spPr>
      </p:pic>
      <p:sp>
        <p:nvSpPr>
          <p:cNvPr id="5" name="Freeform: Shape 4">
            <a:extLst>
              <a:ext uri="{FF2B5EF4-FFF2-40B4-BE49-F238E27FC236}">
                <a16:creationId xmlns:a16="http://schemas.microsoft.com/office/drawing/2014/main" id="{221D588B-E3C3-4E0B-AE0D-5B0D8F77169B}"/>
              </a:ext>
            </a:extLst>
          </p:cNvPr>
          <p:cNvSpPr/>
          <p:nvPr/>
        </p:nvSpPr>
        <p:spPr>
          <a:xfrm>
            <a:off x="383822" y="2032000"/>
            <a:ext cx="2755342" cy="2724077"/>
          </a:xfrm>
          <a:custGeom>
            <a:avLst/>
            <a:gdLst>
              <a:gd name="connsiteX0" fmla="*/ 2099734 w 2755342"/>
              <a:gd name="connsiteY0" fmla="*/ 0 h 2724077"/>
              <a:gd name="connsiteX1" fmla="*/ 2099734 w 2755342"/>
              <a:gd name="connsiteY1" fmla="*/ 0 h 2724077"/>
              <a:gd name="connsiteX2" fmla="*/ 2190045 w 2755342"/>
              <a:gd name="connsiteY2" fmla="*/ 33867 h 2724077"/>
              <a:gd name="connsiteX3" fmla="*/ 2223911 w 2755342"/>
              <a:gd name="connsiteY3" fmla="*/ 45156 h 2724077"/>
              <a:gd name="connsiteX4" fmla="*/ 2246489 w 2755342"/>
              <a:gd name="connsiteY4" fmla="*/ 79022 h 2724077"/>
              <a:gd name="connsiteX5" fmla="*/ 2291645 w 2755342"/>
              <a:gd name="connsiteY5" fmla="*/ 90311 h 2724077"/>
              <a:gd name="connsiteX6" fmla="*/ 2359378 w 2755342"/>
              <a:gd name="connsiteY6" fmla="*/ 112889 h 2724077"/>
              <a:gd name="connsiteX7" fmla="*/ 2460978 w 2755342"/>
              <a:gd name="connsiteY7" fmla="*/ 158044 h 2724077"/>
              <a:gd name="connsiteX8" fmla="*/ 2528711 w 2755342"/>
              <a:gd name="connsiteY8" fmla="*/ 180622 h 2724077"/>
              <a:gd name="connsiteX9" fmla="*/ 2630311 w 2755342"/>
              <a:gd name="connsiteY9" fmla="*/ 225778 h 2724077"/>
              <a:gd name="connsiteX10" fmla="*/ 2664178 w 2755342"/>
              <a:gd name="connsiteY10" fmla="*/ 237067 h 2724077"/>
              <a:gd name="connsiteX11" fmla="*/ 2731911 w 2755342"/>
              <a:gd name="connsiteY11" fmla="*/ 270933 h 2724077"/>
              <a:gd name="connsiteX12" fmla="*/ 2743200 w 2755342"/>
              <a:gd name="connsiteY12" fmla="*/ 304800 h 2724077"/>
              <a:gd name="connsiteX13" fmla="*/ 2743200 w 2755342"/>
              <a:gd name="connsiteY13" fmla="*/ 643467 h 2724077"/>
              <a:gd name="connsiteX14" fmla="*/ 2720622 w 2755342"/>
              <a:gd name="connsiteY14" fmla="*/ 1049867 h 2724077"/>
              <a:gd name="connsiteX15" fmla="*/ 2698045 w 2755342"/>
              <a:gd name="connsiteY15" fmla="*/ 1388533 h 2724077"/>
              <a:gd name="connsiteX16" fmla="*/ 2686756 w 2755342"/>
              <a:gd name="connsiteY16" fmla="*/ 2020711 h 2724077"/>
              <a:gd name="connsiteX17" fmla="*/ 2675467 w 2755342"/>
              <a:gd name="connsiteY17" fmla="*/ 2088444 h 2724077"/>
              <a:gd name="connsiteX18" fmla="*/ 2652889 w 2755342"/>
              <a:gd name="connsiteY18" fmla="*/ 2156178 h 2724077"/>
              <a:gd name="connsiteX19" fmla="*/ 2641600 w 2755342"/>
              <a:gd name="connsiteY19" fmla="*/ 2585156 h 2724077"/>
              <a:gd name="connsiteX20" fmla="*/ 2619022 w 2755342"/>
              <a:gd name="connsiteY20" fmla="*/ 2652889 h 2724077"/>
              <a:gd name="connsiteX21" fmla="*/ 2607734 w 2755342"/>
              <a:gd name="connsiteY21" fmla="*/ 2720622 h 2724077"/>
              <a:gd name="connsiteX22" fmla="*/ 2540000 w 2755342"/>
              <a:gd name="connsiteY22" fmla="*/ 2698044 h 2724077"/>
              <a:gd name="connsiteX23" fmla="*/ 2472267 w 2755342"/>
              <a:gd name="connsiteY23" fmla="*/ 2652889 h 2724077"/>
              <a:gd name="connsiteX24" fmla="*/ 2438400 w 2755342"/>
              <a:gd name="connsiteY24" fmla="*/ 2630311 h 2724077"/>
              <a:gd name="connsiteX25" fmla="*/ 2404534 w 2755342"/>
              <a:gd name="connsiteY25" fmla="*/ 2619022 h 2724077"/>
              <a:gd name="connsiteX26" fmla="*/ 2393245 w 2755342"/>
              <a:gd name="connsiteY26" fmla="*/ 2585156 h 2724077"/>
              <a:gd name="connsiteX27" fmla="*/ 2325511 w 2755342"/>
              <a:gd name="connsiteY27" fmla="*/ 2551289 h 2724077"/>
              <a:gd name="connsiteX28" fmla="*/ 2291645 w 2755342"/>
              <a:gd name="connsiteY28" fmla="*/ 2528711 h 2724077"/>
              <a:gd name="connsiteX29" fmla="*/ 2223911 w 2755342"/>
              <a:gd name="connsiteY29" fmla="*/ 2506133 h 2724077"/>
              <a:gd name="connsiteX30" fmla="*/ 2190045 w 2755342"/>
              <a:gd name="connsiteY30" fmla="*/ 2494844 h 2724077"/>
              <a:gd name="connsiteX31" fmla="*/ 2111022 w 2755342"/>
              <a:gd name="connsiteY31" fmla="*/ 2460978 h 2724077"/>
              <a:gd name="connsiteX32" fmla="*/ 2032000 w 2755342"/>
              <a:gd name="connsiteY32" fmla="*/ 2415822 h 2724077"/>
              <a:gd name="connsiteX33" fmla="*/ 1998134 w 2755342"/>
              <a:gd name="connsiteY33" fmla="*/ 2404533 h 2724077"/>
              <a:gd name="connsiteX34" fmla="*/ 1930400 w 2755342"/>
              <a:gd name="connsiteY34" fmla="*/ 2370667 h 2724077"/>
              <a:gd name="connsiteX35" fmla="*/ 1896534 w 2755342"/>
              <a:gd name="connsiteY35" fmla="*/ 2381956 h 2724077"/>
              <a:gd name="connsiteX36" fmla="*/ 1828800 w 2755342"/>
              <a:gd name="connsiteY36" fmla="*/ 2348089 h 2724077"/>
              <a:gd name="connsiteX37" fmla="*/ 1749778 w 2755342"/>
              <a:gd name="connsiteY37" fmla="*/ 2325511 h 2724077"/>
              <a:gd name="connsiteX38" fmla="*/ 1704622 w 2755342"/>
              <a:gd name="connsiteY38" fmla="*/ 2302933 h 2724077"/>
              <a:gd name="connsiteX39" fmla="*/ 1636889 w 2755342"/>
              <a:gd name="connsiteY39" fmla="*/ 2280356 h 2724077"/>
              <a:gd name="connsiteX40" fmla="*/ 1603022 w 2755342"/>
              <a:gd name="connsiteY40" fmla="*/ 2269067 h 2724077"/>
              <a:gd name="connsiteX41" fmla="*/ 1569156 w 2755342"/>
              <a:gd name="connsiteY41" fmla="*/ 2235200 h 2724077"/>
              <a:gd name="connsiteX42" fmla="*/ 1501422 w 2755342"/>
              <a:gd name="connsiteY42" fmla="*/ 2212622 h 2724077"/>
              <a:gd name="connsiteX43" fmla="*/ 1467556 w 2755342"/>
              <a:gd name="connsiteY43" fmla="*/ 2201333 h 2724077"/>
              <a:gd name="connsiteX44" fmla="*/ 1354667 w 2755342"/>
              <a:gd name="connsiteY44" fmla="*/ 2167467 h 2724077"/>
              <a:gd name="connsiteX45" fmla="*/ 1320800 w 2755342"/>
              <a:gd name="connsiteY45" fmla="*/ 2156178 h 2724077"/>
              <a:gd name="connsiteX46" fmla="*/ 1241778 w 2755342"/>
              <a:gd name="connsiteY46" fmla="*/ 2144889 h 2724077"/>
              <a:gd name="connsiteX47" fmla="*/ 1106311 w 2755342"/>
              <a:gd name="connsiteY47" fmla="*/ 2099733 h 2724077"/>
              <a:gd name="connsiteX48" fmla="*/ 1072445 w 2755342"/>
              <a:gd name="connsiteY48" fmla="*/ 2088444 h 2724077"/>
              <a:gd name="connsiteX49" fmla="*/ 1038578 w 2755342"/>
              <a:gd name="connsiteY49" fmla="*/ 2077156 h 2724077"/>
              <a:gd name="connsiteX50" fmla="*/ 936978 w 2755342"/>
              <a:gd name="connsiteY50" fmla="*/ 2032000 h 2724077"/>
              <a:gd name="connsiteX51" fmla="*/ 903111 w 2755342"/>
              <a:gd name="connsiteY51" fmla="*/ 2020711 h 2724077"/>
              <a:gd name="connsiteX52" fmla="*/ 835378 w 2755342"/>
              <a:gd name="connsiteY52" fmla="*/ 1986844 h 2724077"/>
              <a:gd name="connsiteX53" fmla="*/ 790222 w 2755342"/>
              <a:gd name="connsiteY53" fmla="*/ 1964267 h 2724077"/>
              <a:gd name="connsiteX54" fmla="*/ 756356 w 2755342"/>
              <a:gd name="connsiteY54" fmla="*/ 1952978 h 2724077"/>
              <a:gd name="connsiteX55" fmla="*/ 632178 w 2755342"/>
              <a:gd name="connsiteY55" fmla="*/ 1885244 h 2724077"/>
              <a:gd name="connsiteX56" fmla="*/ 598311 w 2755342"/>
              <a:gd name="connsiteY56" fmla="*/ 1873956 h 2724077"/>
              <a:gd name="connsiteX57" fmla="*/ 553156 w 2755342"/>
              <a:gd name="connsiteY57" fmla="*/ 1840089 h 2724077"/>
              <a:gd name="connsiteX58" fmla="*/ 485422 w 2755342"/>
              <a:gd name="connsiteY58" fmla="*/ 1806222 h 2724077"/>
              <a:gd name="connsiteX59" fmla="*/ 451556 w 2755342"/>
              <a:gd name="connsiteY59" fmla="*/ 1772356 h 2724077"/>
              <a:gd name="connsiteX60" fmla="*/ 395111 w 2755342"/>
              <a:gd name="connsiteY60" fmla="*/ 1761067 h 2724077"/>
              <a:gd name="connsiteX61" fmla="*/ 327378 w 2755342"/>
              <a:gd name="connsiteY61" fmla="*/ 1738489 h 2724077"/>
              <a:gd name="connsiteX62" fmla="*/ 293511 w 2755342"/>
              <a:gd name="connsiteY62" fmla="*/ 1715911 h 2724077"/>
              <a:gd name="connsiteX63" fmla="*/ 180622 w 2755342"/>
              <a:gd name="connsiteY63" fmla="*/ 1704622 h 2724077"/>
              <a:gd name="connsiteX64" fmla="*/ 146756 w 2755342"/>
              <a:gd name="connsiteY64" fmla="*/ 1682044 h 2724077"/>
              <a:gd name="connsiteX65" fmla="*/ 90311 w 2755342"/>
              <a:gd name="connsiteY65" fmla="*/ 1670756 h 2724077"/>
              <a:gd name="connsiteX66" fmla="*/ 56445 w 2755342"/>
              <a:gd name="connsiteY66" fmla="*/ 1659467 h 2724077"/>
              <a:gd name="connsiteX67" fmla="*/ 0 w 2755342"/>
              <a:gd name="connsiteY67" fmla="*/ 1546578 h 2724077"/>
              <a:gd name="connsiteX68" fmla="*/ 22578 w 2755342"/>
              <a:gd name="connsiteY68" fmla="*/ 1433689 h 2724077"/>
              <a:gd name="connsiteX69" fmla="*/ 67734 w 2755342"/>
              <a:gd name="connsiteY69" fmla="*/ 1365956 h 2724077"/>
              <a:gd name="connsiteX70" fmla="*/ 101600 w 2755342"/>
              <a:gd name="connsiteY70" fmla="*/ 1354667 h 2724077"/>
              <a:gd name="connsiteX71" fmla="*/ 135467 w 2755342"/>
              <a:gd name="connsiteY71" fmla="*/ 1320800 h 2724077"/>
              <a:gd name="connsiteX72" fmla="*/ 237067 w 2755342"/>
              <a:gd name="connsiteY72" fmla="*/ 1230489 h 2724077"/>
              <a:gd name="connsiteX73" fmla="*/ 259645 w 2755342"/>
              <a:gd name="connsiteY73" fmla="*/ 1196622 h 2724077"/>
              <a:gd name="connsiteX74" fmla="*/ 270934 w 2755342"/>
              <a:gd name="connsiteY74" fmla="*/ 1162756 h 2724077"/>
              <a:gd name="connsiteX75" fmla="*/ 304800 w 2755342"/>
              <a:gd name="connsiteY75" fmla="*/ 1128889 h 2724077"/>
              <a:gd name="connsiteX76" fmla="*/ 349956 w 2755342"/>
              <a:gd name="connsiteY76" fmla="*/ 1027289 h 2724077"/>
              <a:gd name="connsiteX77" fmla="*/ 361245 w 2755342"/>
              <a:gd name="connsiteY77" fmla="*/ 993422 h 2724077"/>
              <a:gd name="connsiteX78" fmla="*/ 372534 w 2755342"/>
              <a:gd name="connsiteY78" fmla="*/ 959556 h 2724077"/>
              <a:gd name="connsiteX79" fmla="*/ 327378 w 2755342"/>
              <a:gd name="connsiteY79" fmla="*/ 936978 h 2724077"/>
              <a:gd name="connsiteX80" fmla="*/ 372534 w 2755342"/>
              <a:gd name="connsiteY80" fmla="*/ 891822 h 2724077"/>
              <a:gd name="connsiteX81" fmla="*/ 530578 w 2755342"/>
              <a:gd name="connsiteY81" fmla="*/ 925689 h 2724077"/>
              <a:gd name="connsiteX82" fmla="*/ 553156 w 2755342"/>
              <a:gd name="connsiteY82" fmla="*/ 959556 h 2724077"/>
              <a:gd name="connsiteX83" fmla="*/ 564445 w 2755342"/>
              <a:gd name="connsiteY83" fmla="*/ 993422 h 2724077"/>
              <a:gd name="connsiteX84" fmla="*/ 541867 w 2755342"/>
              <a:gd name="connsiteY84" fmla="*/ 1128889 h 2724077"/>
              <a:gd name="connsiteX85" fmla="*/ 519289 w 2755342"/>
              <a:gd name="connsiteY85" fmla="*/ 1162756 h 2724077"/>
              <a:gd name="connsiteX86" fmla="*/ 485422 w 2755342"/>
              <a:gd name="connsiteY86" fmla="*/ 1196622 h 2724077"/>
              <a:gd name="connsiteX87" fmla="*/ 451556 w 2755342"/>
              <a:gd name="connsiteY87" fmla="*/ 1264356 h 2724077"/>
              <a:gd name="connsiteX88" fmla="*/ 440267 w 2755342"/>
              <a:gd name="connsiteY88" fmla="*/ 1298222 h 2724077"/>
              <a:gd name="connsiteX89" fmla="*/ 417689 w 2755342"/>
              <a:gd name="connsiteY89" fmla="*/ 1332089 h 2724077"/>
              <a:gd name="connsiteX90" fmla="*/ 383822 w 2755342"/>
              <a:gd name="connsiteY90" fmla="*/ 1444978 h 2724077"/>
              <a:gd name="connsiteX91" fmla="*/ 395111 w 2755342"/>
              <a:gd name="connsiteY91" fmla="*/ 1501422 h 2724077"/>
              <a:gd name="connsiteX92" fmla="*/ 508000 w 2755342"/>
              <a:gd name="connsiteY92" fmla="*/ 1636889 h 2724077"/>
              <a:gd name="connsiteX93" fmla="*/ 587022 w 2755342"/>
              <a:gd name="connsiteY93" fmla="*/ 1682044 h 2724077"/>
              <a:gd name="connsiteX94" fmla="*/ 699911 w 2755342"/>
              <a:gd name="connsiteY94" fmla="*/ 1749778 h 2724077"/>
              <a:gd name="connsiteX95" fmla="*/ 733778 w 2755342"/>
              <a:gd name="connsiteY95" fmla="*/ 1761067 h 2724077"/>
              <a:gd name="connsiteX96" fmla="*/ 767645 w 2755342"/>
              <a:gd name="connsiteY96" fmla="*/ 1783644 h 2724077"/>
              <a:gd name="connsiteX97" fmla="*/ 801511 w 2755342"/>
              <a:gd name="connsiteY97" fmla="*/ 1794933 h 2724077"/>
              <a:gd name="connsiteX98" fmla="*/ 835378 w 2755342"/>
              <a:gd name="connsiteY98" fmla="*/ 1817511 h 2724077"/>
              <a:gd name="connsiteX99" fmla="*/ 903111 w 2755342"/>
              <a:gd name="connsiteY99" fmla="*/ 1840089 h 2724077"/>
              <a:gd name="connsiteX100" fmla="*/ 970845 w 2755342"/>
              <a:gd name="connsiteY100" fmla="*/ 1862667 h 2724077"/>
              <a:gd name="connsiteX101" fmla="*/ 1004711 w 2755342"/>
              <a:gd name="connsiteY101" fmla="*/ 1873956 h 2724077"/>
              <a:gd name="connsiteX102" fmla="*/ 1049867 w 2755342"/>
              <a:gd name="connsiteY102" fmla="*/ 1896533 h 2724077"/>
              <a:gd name="connsiteX103" fmla="*/ 1140178 w 2755342"/>
              <a:gd name="connsiteY103" fmla="*/ 1907822 h 2724077"/>
              <a:gd name="connsiteX104" fmla="*/ 1185334 w 2755342"/>
              <a:gd name="connsiteY104" fmla="*/ 1919111 h 2724077"/>
              <a:gd name="connsiteX105" fmla="*/ 1219200 w 2755342"/>
              <a:gd name="connsiteY105" fmla="*/ 1907822 h 2724077"/>
              <a:gd name="connsiteX106" fmla="*/ 1253067 w 2755342"/>
              <a:gd name="connsiteY106" fmla="*/ 1806222 h 2724077"/>
              <a:gd name="connsiteX107" fmla="*/ 1264356 w 2755342"/>
              <a:gd name="connsiteY107" fmla="*/ 1772356 h 2724077"/>
              <a:gd name="connsiteX108" fmla="*/ 1309511 w 2755342"/>
              <a:gd name="connsiteY108" fmla="*/ 1738489 h 2724077"/>
              <a:gd name="connsiteX109" fmla="*/ 1343378 w 2755342"/>
              <a:gd name="connsiteY109" fmla="*/ 1670756 h 2724077"/>
              <a:gd name="connsiteX110" fmla="*/ 1365956 w 2755342"/>
              <a:gd name="connsiteY110" fmla="*/ 1603022 h 2724077"/>
              <a:gd name="connsiteX111" fmla="*/ 1377245 w 2755342"/>
              <a:gd name="connsiteY111" fmla="*/ 1569156 h 2724077"/>
              <a:gd name="connsiteX112" fmla="*/ 1388534 w 2755342"/>
              <a:gd name="connsiteY112" fmla="*/ 1535289 h 2724077"/>
              <a:gd name="connsiteX113" fmla="*/ 1422400 w 2755342"/>
              <a:gd name="connsiteY113" fmla="*/ 1501422 h 2724077"/>
              <a:gd name="connsiteX114" fmla="*/ 1433689 w 2755342"/>
              <a:gd name="connsiteY114" fmla="*/ 1467556 h 2724077"/>
              <a:gd name="connsiteX115" fmla="*/ 1444978 w 2755342"/>
              <a:gd name="connsiteY115" fmla="*/ 1422400 h 2724077"/>
              <a:gd name="connsiteX116" fmla="*/ 1467556 w 2755342"/>
              <a:gd name="connsiteY116" fmla="*/ 1388533 h 2724077"/>
              <a:gd name="connsiteX117" fmla="*/ 1501422 w 2755342"/>
              <a:gd name="connsiteY117" fmla="*/ 1264356 h 2724077"/>
              <a:gd name="connsiteX118" fmla="*/ 1512711 w 2755342"/>
              <a:gd name="connsiteY118" fmla="*/ 1230489 h 2724077"/>
              <a:gd name="connsiteX119" fmla="*/ 1535289 w 2755342"/>
              <a:gd name="connsiteY119" fmla="*/ 1196622 h 2724077"/>
              <a:gd name="connsiteX120" fmla="*/ 1467556 w 2755342"/>
              <a:gd name="connsiteY120" fmla="*/ 1151467 h 2724077"/>
              <a:gd name="connsiteX121" fmla="*/ 1399822 w 2755342"/>
              <a:gd name="connsiteY121" fmla="*/ 1106311 h 2724077"/>
              <a:gd name="connsiteX122" fmla="*/ 1365956 w 2755342"/>
              <a:gd name="connsiteY122" fmla="*/ 1083733 h 2724077"/>
              <a:gd name="connsiteX123" fmla="*/ 1286934 w 2755342"/>
              <a:gd name="connsiteY123" fmla="*/ 1038578 h 2724077"/>
              <a:gd name="connsiteX124" fmla="*/ 1332089 w 2755342"/>
              <a:gd name="connsiteY124" fmla="*/ 948267 h 2724077"/>
              <a:gd name="connsiteX125" fmla="*/ 1399822 w 2755342"/>
              <a:gd name="connsiteY125" fmla="*/ 903111 h 2724077"/>
              <a:gd name="connsiteX126" fmla="*/ 1433689 w 2755342"/>
              <a:gd name="connsiteY126" fmla="*/ 880533 h 2724077"/>
              <a:gd name="connsiteX127" fmla="*/ 1524000 w 2755342"/>
              <a:gd name="connsiteY127" fmla="*/ 801511 h 2724077"/>
              <a:gd name="connsiteX128" fmla="*/ 1557867 w 2755342"/>
              <a:gd name="connsiteY128" fmla="*/ 778933 h 2724077"/>
              <a:gd name="connsiteX129" fmla="*/ 1580445 w 2755342"/>
              <a:gd name="connsiteY129" fmla="*/ 745067 h 2724077"/>
              <a:gd name="connsiteX130" fmla="*/ 1614311 w 2755342"/>
              <a:gd name="connsiteY130" fmla="*/ 733778 h 2724077"/>
              <a:gd name="connsiteX131" fmla="*/ 1659467 w 2755342"/>
              <a:gd name="connsiteY131" fmla="*/ 666044 h 2724077"/>
              <a:gd name="connsiteX132" fmla="*/ 1682045 w 2755342"/>
              <a:gd name="connsiteY132" fmla="*/ 632178 h 2724077"/>
              <a:gd name="connsiteX133" fmla="*/ 1715911 w 2755342"/>
              <a:gd name="connsiteY133" fmla="*/ 598311 h 2724077"/>
              <a:gd name="connsiteX134" fmla="*/ 1783645 w 2755342"/>
              <a:gd name="connsiteY134" fmla="*/ 496711 h 2724077"/>
              <a:gd name="connsiteX135" fmla="*/ 1806222 w 2755342"/>
              <a:gd name="connsiteY135" fmla="*/ 462844 h 2724077"/>
              <a:gd name="connsiteX136" fmla="*/ 1840089 w 2755342"/>
              <a:gd name="connsiteY136" fmla="*/ 428978 h 2724077"/>
              <a:gd name="connsiteX137" fmla="*/ 1896534 w 2755342"/>
              <a:gd name="connsiteY137" fmla="*/ 361244 h 2724077"/>
              <a:gd name="connsiteX138" fmla="*/ 1952978 w 2755342"/>
              <a:gd name="connsiteY138" fmla="*/ 259644 h 2724077"/>
              <a:gd name="connsiteX139" fmla="*/ 1975556 w 2755342"/>
              <a:gd name="connsiteY139" fmla="*/ 225778 h 2724077"/>
              <a:gd name="connsiteX140" fmla="*/ 1998134 w 2755342"/>
              <a:gd name="connsiteY140" fmla="*/ 191911 h 2724077"/>
              <a:gd name="connsiteX141" fmla="*/ 2032000 w 2755342"/>
              <a:gd name="connsiteY141" fmla="*/ 158044 h 2724077"/>
              <a:gd name="connsiteX142" fmla="*/ 2077156 w 2755342"/>
              <a:gd name="connsiteY142" fmla="*/ 112889 h 2724077"/>
              <a:gd name="connsiteX143" fmla="*/ 2088445 w 2755342"/>
              <a:gd name="connsiteY143" fmla="*/ 79022 h 2724077"/>
              <a:gd name="connsiteX144" fmla="*/ 2099734 w 2755342"/>
              <a:gd name="connsiteY144" fmla="*/ 0 h 27240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</a:cxnLst>
            <a:rect l="l" t="t" r="r" b="b"/>
            <a:pathLst>
              <a:path w="2755342" h="2724077">
                <a:moveTo>
                  <a:pt x="2099734" y="0"/>
                </a:moveTo>
                <a:lnTo>
                  <a:pt x="2099734" y="0"/>
                </a:lnTo>
                <a:lnTo>
                  <a:pt x="2190045" y="33867"/>
                </a:lnTo>
                <a:cubicBezTo>
                  <a:pt x="2201228" y="37934"/>
                  <a:pt x="2214619" y="37723"/>
                  <a:pt x="2223911" y="45156"/>
                </a:cubicBezTo>
                <a:cubicBezTo>
                  <a:pt x="2234505" y="53631"/>
                  <a:pt x="2235200" y="71496"/>
                  <a:pt x="2246489" y="79022"/>
                </a:cubicBezTo>
                <a:cubicBezTo>
                  <a:pt x="2259399" y="87628"/>
                  <a:pt x="2276784" y="85853"/>
                  <a:pt x="2291645" y="90311"/>
                </a:cubicBezTo>
                <a:cubicBezTo>
                  <a:pt x="2314440" y="97150"/>
                  <a:pt x="2339576" y="99688"/>
                  <a:pt x="2359378" y="112889"/>
                </a:cubicBezTo>
                <a:cubicBezTo>
                  <a:pt x="2413047" y="148669"/>
                  <a:pt x="2380373" y="131176"/>
                  <a:pt x="2460978" y="158044"/>
                </a:cubicBezTo>
                <a:cubicBezTo>
                  <a:pt x="2460979" y="158044"/>
                  <a:pt x="2528710" y="180621"/>
                  <a:pt x="2528711" y="180622"/>
                </a:cubicBezTo>
                <a:cubicBezTo>
                  <a:pt x="2582380" y="216401"/>
                  <a:pt x="2549707" y="198910"/>
                  <a:pt x="2630311" y="225778"/>
                </a:cubicBezTo>
                <a:cubicBezTo>
                  <a:pt x="2641600" y="229541"/>
                  <a:pt x="2654277" y="230466"/>
                  <a:pt x="2664178" y="237067"/>
                </a:cubicBezTo>
                <a:cubicBezTo>
                  <a:pt x="2707946" y="266244"/>
                  <a:pt x="2685174" y="255353"/>
                  <a:pt x="2731911" y="270933"/>
                </a:cubicBezTo>
                <a:cubicBezTo>
                  <a:pt x="2735674" y="282222"/>
                  <a:pt x="2741071" y="293092"/>
                  <a:pt x="2743200" y="304800"/>
                </a:cubicBezTo>
                <a:cubicBezTo>
                  <a:pt x="2767175" y="436660"/>
                  <a:pt x="2749292" y="475931"/>
                  <a:pt x="2743200" y="643467"/>
                </a:cubicBezTo>
                <a:cubicBezTo>
                  <a:pt x="2728935" y="1035740"/>
                  <a:pt x="2771448" y="897389"/>
                  <a:pt x="2720622" y="1049867"/>
                </a:cubicBezTo>
                <a:cubicBezTo>
                  <a:pt x="2716644" y="1105557"/>
                  <a:pt x="2699370" y="1340832"/>
                  <a:pt x="2698045" y="1388533"/>
                </a:cubicBezTo>
                <a:cubicBezTo>
                  <a:pt x="2692193" y="1599211"/>
                  <a:pt x="2693551" y="1810061"/>
                  <a:pt x="2686756" y="2020711"/>
                </a:cubicBezTo>
                <a:cubicBezTo>
                  <a:pt x="2686018" y="2043588"/>
                  <a:pt x="2681018" y="2066238"/>
                  <a:pt x="2675467" y="2088444"/>
                </a:cubicBezTo>
                <a:cubicBezTo>
                  <a:pt x="2669695" y="2111533"/>
                  <a:pt x="2652889" y="2156178"/>
                  <a:pt x="2652889" y="2156178"/>
                </a:cubicBezTo>
                <a:cubicBezTo>
                  <a:pt x="2649126" y="2299171"/>
                  <a:pt x="2651330" y="2442445"/>
                  <a:pt x="2641600" y="2585156"/>
                </a:cubicBezTo>
                <a:cubicBezTo>
                  <a:pt x="2639981" y="2608900"/>
                  <a:pt x="2619022" y="2652889"/>
                  <a:pt x="2619022" y="2652889"/>
                </a:cubicBezTo>
                <a:cubicBezTo>
                  <a:pt x="2615259" y="2675467"/>
                  <a:pt x="2627607" y="2709266"/>
                  <a:pt x="2607734" y="2720622"/>
                </a:cubicBezTo>
                <a:cubicBezTo>
                  <a:pt x="2587070" y="2732430"/>
                  <a:pt x="2559802" y="2711245"/>
                  <a:pt x="2540000" y="2698044"/>
                </a:cubicBezTo>
                <a:lnTo>
                  <a:pt x="2472267" y="2652889"/>
                </a:lnTo>
                <a:cubicBezTo>
                  <a:pt x="2460978" y="2645363"/>
                  <a:pt x="2451271" y="2634602"/>
                  <a:pt x="2438400" y="2630311"/>
                </a:cubicBezTo>
                <a:lnTo>
                  <a:pt x="2404534" y="2619022"/>
                </a:lnTo>
                <a:cubicBezTo>
                  <a:pt x="2400771" y="2607733"/>
                  <a:pt x="2400679" y="2594448"/>
                  <a:pt x="2393245" y="2585156"/>
                </a:cubicBezTo>
                <a:cubicBezTo>
                  <a:pt x="2377329" y="2565261"/>
                  <a:pt x="2347822" y="2558726"/>
                  <a:pt x="2325511" y="2551289"/>
                </a:cubicBezTo>
                <a:cubicBezTo>
                  <a:pt x="2314222" y="2543763"/>
                  <a:pt x="2304043" y="2534221"/>
                  <a:pt x="2291645" y="2528711"/>
                </a:cubicBezTo>
                <a:cubicBezTo>
                  <a:pt x="2269897" y="2519045"/>
                  <a:pt x="2246489" y="2513659"/>
                  <a:pt x="2223911" y="2506133"/>
                </a:cubicBezTo>
                <a:cubicBezTo>
                  <a:pt x="2212622" y="2502370"/>
                  <a:pt x="2200688" y="2500165"/>
                  <a:pt x="2190045" y="2494844"/>
                </a:cubicBezTo>
                <a:cubicBezTo>
                  <a:pt x="2040241" y="2419945"/>
                  <a:pt x="2227326" y="2510823"/>
                  <a:pt x="2111022" y="2460978"/>
                </a:cubicBezTo>
                <a:cubicBezTo>
                  <a:pt x="1972497" y="2401610"/>
                  <a:pt x="2145363" y="2472505"/>
                  <a:pt x="2032000" y="2415822"/>
                </a:cubicBezTo>
                <a:cubicBezTo>
                  <a:pt x="2021357" y="2410500"/>
                  <a:pt x="2008777" y="2409854"/>
                  <a:pt x="1998134" y="2404533"/>
                </a:cubicBezTo>
                <a:cubicBezTo>
                  <a:pt x="1910601" y="2360767"/>
                  <a:pt x="2015523" y="2399041"/>
                  <a:pt x="1930400" y="2370667"/>
                </a:cubicBezTo>
                <a:cubicBezTo>
                  <a:pt x="1919111" y="2374430"/>
                  <a:pt x="1908433" y="2381956"/>
                  <a:pt x="1896534" y="2381956"/>
                </a:cubicBezTo>
                <a:cubicBezTo>
                  <a:pt x="1868159" y="2381956"/>
                  <a:pt x="1851630" y="2359504"/>
                  <a:pt x="1828800" y="2348089"/>
                </a:cubicBezTo>
                <a:cubicBezTo>
                  <a:pt x="1801507" y="2334442"/>
                  <a:pt x="1778716" y="2336363"/>
                  <a:pt x="1749778" y="2325511"/>
                </a:cubicBezTo>
                <a:cubicBezTo>
                  <a:pt x="1734021" y="2319602"/>
                  <a:pt x="1720247" y="2309183"/>
                  <a:pt x="1704622" y="2302933"/>
                </a:cubicBezTo>
                <a:cubicBezTo>
                  <a:pt x="1682525" y="2294094"/>
                  <a:pt x="1659467" y="2287882"/>
                  <a:pt x="1636889" y="2280356"/>
                </a:cubicBezTo>
                <a:lnTo>
                  <a:pt x="1603022" y="2269067"/>
                </a:lnTo>
                <a:cubicBezTo>
                  <a:pt x="1591733" y="2257778"/>
                  <a:pt x="1583112" y="2242953"/>
                  <a:pt x="1569156" y="2235200"/>
                </a:cubicBezTo>
                <a:cubicBezTo>
                  <a:pt x="1548352" y="2223642"/>
                  <a:pt x="1524000" y="2220148"/>
                  <a:pt x="1501422" y="2212622"/>
                </a:cubicBezTo>
                <a:lnTo>
                  <a:pt x="1467556" y="2201333"/>
                </a:lnTo>
                <a:cubicBezTo>
                  <a:pt x="1306593" y="2147680"/>
                  <a:pt x="1474092" y="2201589"/>
                  <a:pt x="1354667" y="2167467"/>
                </a:cubicBezTo>
                <a:cubicBezTo>
                  <a:pt x="1343225" y="2164198"/>
                  <a:pt x="1332469" y="2158512"/>
                  <a:pt x="1320800" y="2156178"/>
                </a:cubicBezTo>
                <a:cubicBezTo>
                  <a:pt x="1294709" y="2150960"/>
                  <a:pt x="1268119" y="2148652"/>
                  <a:pt x="1241778" y="2144889"/>
                </a:cubicBezTo>
                <a:lnTo>
                  <a:pt x="1106311" y="2099733"/>
                </a:lnTo>
                <a:lnTo>
                  <a:pt x="1072445" y="2088444"/>
                </a:lnTo>
                <a:lnTo>
                  <a:pt x="1038578" y="2077156"/>
                </a:lnTo>
                <a:cubicBezTo>
                  <a:pt x="984909" y="2041377"/>
                  <a:pt x="1017582" y="2058868"/>
                  <a:pt x="936978" y="2032000"/>
                </a:cubicBezTo>
                <a:lnTo>
                  <a:pt x="903111" y="2020711"/>
                </a:lnTo>
                <a:cubicBezTo>
                  <a:pt x="838034" y="1977325"/>
                  <a:pt x="900806" y="2014884"/>
                  <a:pt x="835378" y="1986844"/>
                </a:cubicBezTo>
                <a:cubicBezTo>
                  <a:pt x="819910" y="1980215"/>
                  <a:pt x="805690" y="1970896"/>
                  <a:pt x="790222" y="1964267"/>
                </a:cubicBezTo>
                <a:cubicBezTo>
                  <a:pt x="779285" y="1959580"/>
                  <a:pt x="766999" y="1958300"/>
                  <a:pt x="756356" y="1952978"/>
                </a:cubicBezTo>
                <a:cubicBezTo>
                  <a:pt x="699427" y="1924513"/>
                  <a:pt x="684109" y="1907500"/>
                  <a:pt x="632178" y="1885244"/>
                </a:cubicBezTo>
                <a:cubicBezTo>
                  <a:pt x="621241" y="1880557"/>
                  <a:pt x="609600" y="1877719"/>
                  <a:pt x="598311" y="1873956"/>
                </a:cubicBezTo>
                <a:cubicBezTo>
                  <a:pt x="583259" y="1862667"/>
                  <a:pt x="569492" y="1849424"/>
                  <a:pt x="553156" y="1840089"/>
                </a:cubicBezTo>
                <a:cubicBezTo>
                  <a:pt x="488354" y="1803059"/>
                  <a:pt x="549786" y="1859858"/>
                  <a:pt x="485422" y="1806222"/>
                </a:cubicBezTo>
                <a:cubicBezTo>
                  <a:pt x="473158" y="1796002"/>
                  <a:pt x="465835" y="1779496"/>
                  <a:pt x="451556" y="1772356"/>
                </a:cubicBezTo>
                <a:cubicBezTo>
                  <a:pt x="434394" y="1763775"/>
                  <a:pt x="413623" y="1766116"/>
                  <a:pt x="395111" y="1761067"/>
                </a:cubicBezTo>
                <a:cubicBezTo>
                  <a:pt x="372151" y="1754805"/>
                  <a:pt x="349126" y="1748155"/>
                  <a:pt x="327378" y="1738489"/>
                </a:cubicBezTo>
                <a:cubicBezTo>
                  <a:pt x="314980" y="1732979"/>
                  <a:pt x="306731" y="1718962"/>
                  <a:pt x="293511" y="1715911"/>
                </a:cubicBezTo>
                <a:cubicBezTo>
                  <a:pt x="256662" y="1707407"/>
                  <a:pt x="218252" y="1708385"/>
                  <a:pt x="180622" y="1704622"/>
                </a:cubicBezTo>
                <a:cubicBezTo>
                  <a:pt x="169333" y="1697096"/>
                  <a:pt x="159460" y="1686808"/>
                  <a:pt x="146756" y="1682044"/>
                </a:cubicBezTo>
                <a:cubicBezTo>
                  <a:pt x="128790" y="1675307"/>
                  <a:pt x="108926" y="1675410"/>
                  <a:pt x="90311" y="1670756"/>
                </a:cubicBezTo>
                <a:cubicBezTo>
                  <a:pt x="78767" y="1667870"/>
                  <a:pt x="67734" y="1663230"/>
                  <a:pt x="56445" y="1659467"/>
                </a:cubicBezTo>
                <a:cubicBezTo>
                  <a:pt x="2683" y="1578824"/>
                  <a:pt x="17870" y="1618058"/>
                  <a:pt x="0" y="1546578"/>
                </a:cubicBezTo>
                <a:cubicBezTo>
                  <a:pt x="2805" y="1526946"/>
                  <a:pt x="7422" y="1460970"/>
                  <a:pt x="22578" y="1433689"/>
                </a:cubicBezTo>
                <a:cubicBezTo>
                  <a:pt x="35756" y="1409969"/>
                  <a:pt x="41991" y="1374537"/>
                  <a:pt x="67734" y="1365956"/>
                </a:cubicBezTo>
                <a:lnTo>
                  <a:pt x="101600" y="1354667"/>
                </a:lnTo>
                <a:cubicBezTo>
                  <a:pt x="112889" y="1343378"/>
                  <a:pt x="123202" y="1331021"/>
                  <a:pt x="135467" y="1320800"/>
                </a:cubicBezTo>
                <a:cubicBezTo>
                  <a:pt x="186366" y="1278384"/>
                  <a:pt x="182180" y="1312820"/>
                  <a:pt x="237067" y="1230489"/>
                </a:cubicBezTo>
                <a:cubicBezTo>
                  <a:pt x="244593" y="1219200"/>
                  <a:pt x="253577" y="1208757"/>
                  <a:pt x="259645" y="1196622"/>
                </a:cubicBezTo>
                <a:cubicBezTo>
                  <a:pt x="264967" y="1185979"/>
                  <a:pt x="264333" y="1172657"/>
                  <a:pt x="270934" y="1162756"/>
                </a:cubicBezTo>
                <a:cubicBezTo>
                  <a:pt x="279790" y="1149472"/>
                  <a:pt x="294580" y="1141154"/>
                  <a:pt x="304800" y="1128889"/>
                </a:cubicBezTo>
                <a:cubicBezTo>
                  <a:pt x="334616" y="1093109"/>
                  <a:pt x="333547" y="1076515"/>
                  <a:pt x="349956" y="1027289"/>
                </a:cubicBezTo>
                <a:lnTo>
                  <a:pt x="361245" y="993422"/>
                </a:lnTo>
                <a:lnTo>
                  <a:pt x="372534" y="959556"/>
                </a:lnTo>
                <a:cubicBezTo>
                  <a:pt x="357482" y="952030"/>
                  <a:pt x="336036" y="951408"/>
                  <a:pt x="327378" y="936978"/>
                </a:cubicBezTo>
                <a:cubicBezTo>
                  <a:pt x="307309" y="903529"/>
                  <a:pt x="362499" y="895167"/>
                  <a:pt x="372534" y="891822"/>
                </a:cubicBezTo>
                <a:cubicBezTo>
                  <a:pt x="433338" y="897350"/>
                  <a:pt x="487227" y="882338"/>
                  <a:pt x="530578" y="925689"/>
                </a:cubicBezTo>
                <a:cubicBezTo>
                  <a:pt x="540172" y="935283"/>
                  <a:pt x="547088" y="947421"/>
                  <a:pt x="553156" y="959556"/>
                </a:cubicBezTo>
                <a:cubicBezTo>
                  <a:pt x="558478" y="970199"/>
                  <a:pt x="560682" y="982133"/>
                  <a:pt x="564445" y="993422"/>
                </a:cubicBezTo>
                <a:cubicBezTo>
                  <a:pt x="560868" y="1025614"/>
                  <a:pt x="560779" y="1091064"/>
                  <a:pt x="541867" y="1128889"/>
                </a:cubicBezTo>
                <a:cubicBezTo>
                  <a:pt x="535799" y="1141024"/>
                  <a:pt x="527975" y="1152333"/>
                  <a:pt x="519289" y="1162756"/>
                </a:cubicBezTo>
                <a:cubicBezTo>
                  <a:pt x="509068" y="1175020"/>
                  <a:pt x="496711" y="1185333"/>
                  <a:pt x="485422" y="1196622"/>
                </a:cubicBezTo>
                <a:cubicBezTo>
                  <a:pt x="457053" y="1281737"/>
                  <a:pt x="495319" y="1176832"/>
                  <a:pt x="451556" y="1264356"/>
                </a:cubicBezTo>
                <a:cubicBezTo>
                  <a:pt x="446234" y="1274999"/>
                  <a:pt x="445589" y="1287579"/>
                  <a:pt x="440267" y="1298222"/>
                </a:cubicBezTo>
                <a:cubicBezTo>
                  <a:pt x="434199" y="1310357"/>
                  <a:pt x="423199" y="1319691"/>
                  <a:pt x="417689" y="1332089"/>
                </a:cubicBezTo>
                <a:cubicBezTo>
                  <a:pt x="401983" y="1367427"/>
                  <a:pt x="393204" y="1407449"/>
                  <a:pt x="383822" y="1444978"/>
                </a:cubicBezTo>
                <a:cubicBezTo>
                  <a:pt x="387585" y="1463793"/>
                  <a:pt x="387171" y="1483955"/>
                  <a:pt x="395111" y="1501422"/>
                </a:cubicBezTo>
                <a:cubicBezTo>
                  <a:pt x="413220" y="1541261"/>
                  <a:pt x="473746" y="1614053"/>
                  <a:pt x="508000" y="1636889"/>
                </a:cubicBezTo>
                <a:cubicBezTo>
                  <a:pt x="590512" y="1691897"/>
                  <a:pt x="486763" y="1624754"/>
                  <a:pt x="587022" y="1682044"/>
                </a:cubicBezTo>
                <a:cubicBezTo>
                  <a:pt x="684345" y="1737656"/>
                  <a:pt x="523663" y="1661653"/>
                  <a:pt x="699911" y="1749778"/>
                </a:cubicBezTo>
                <a:cubicBezTo>
                  <a:pt x="710554" y="1755100"/>
                  <a:pt x="723135" y="1755745"/>
                  <a:pt x="733778" y="1761067"/>
                </a:cubicBezTo>
                <a:cubicBezTo>
                  <a:pt x="745913" y="1767134"/>
                  <a:pt x="755510" y="1777576"/>
                  <a:pt x="767645" y="1783644"/>
                </a:cubicBezTo>
                <a:cubicBezTo>
                  <a:pt x="778288" y="1788965"/>
                  <a:pt x="790868" y="1789611"/>
                  <a:pt x="801511" y="1794933"/>
                </a:cubicBezTo>
                <a:cubicBezTo>
                  <a:pt x="813646" y="1801001"/>
                  <a:pt x="822980" y="1812001"/>
                  <a:pt x="835378" y="1817511"/>
                </a:cubicBezTo>
                <a:cubicBezTo>
                  <a:pt x="857126" y="1827177"/>
                  <a:pt x="880533" y="1832563"/>
                  <a:pt x="903111" y="1840089"/>
                </a:cubicBezTo>
                <a:lnTo>
                  <a:pt x="970845" y="1862667"/>
                </a:lnTo>
                <a:cubicBezTo>
                  <a:pt x="982134" y="1866430"/>
                  <a:pt x="994068" y="1868635"/>
                  <a:pt x="1004711" y="1873956"/>
                </a:cubicBezTo>
                <a:cubicBezTo>
                  <a:pt x="1019763" y="1881482"/>
                  <a:pt x="1033541" y="1892452"/>
                  <a:pt x="1049867" y="1896533"/>
                </a:cubicBezTo>
                <a:cubicBezTo>
                  <a:pt x="1079299" y="1903891"/>
                  <a:pt x="1110253" y="1902834"/>
                  <a:pt x="1140178" y="1907822"/>
                </a:cubicBezTo>
                <a:cubicBezTo>
                  <a:pt x="1155482" y="1910373"/>
                  <a:pt x="1170282" y="1915348"/>
                  <a:pt x="1185334" y="1919111"/>
                </a:cubicBezTo>
                <a:cubicBezTo>
                  <a:pt x="1196623" y="1915348"/>
                  <a:pt x="1212284" y="1917505"/>
                  <a:pt x="1219200" y="1907822"/>
                </a:cubicBezTo>
                <a:cubicBezTo>
                  <a:pt x="1219201" y="1907821"/>
                  <a:pt x="1247422" y="1823156"/>
                  <a:pt x="1253067" y="1806222"/>
                </a:cubicBezTo>
                <a:cubicBezTo>
                  <a:pt x="1256830" y="1794933"/>
                  <a:pt x="1254837" y="1779496"/>
                  <a:pt x="1264356" y="1772356"/>
                </a:cubicBezTo>
                <a:lnTo>
                  <a:pt x="1309511" y="1738489"/>
                </a:lnTo>
                <a:cubicBezTo>
                  <a:pt x="1350682" y="1614975"/>
                  <a:pt x="1285020" y="1802060"/>
                  <a:pt x="1343378" y="1670756"/>
                </a:cubicBezTo>
                <a:cubicBezTo>
                  <a:pt x="1353044" y="1649008"/>
                  <a:pt x="1358430" y="1625600"/>
                  <a:pt x="1365956" y="1603022"/>
                </a:cubicBezTo>
                <a:lnTo>
                  <a:pt x="1377245" y="1569156"/>
                </a:lnTo>
                <a:cubicBezTo>
                  <a:pt x="1381008" y="1557867"/>
                  <a:pt x="1380120" y="1543703"/>
                  <a:pt x="1388534" y="1535289"/>
                </a:cubicBezTo>
                <a:lnTo>
                  <a:pt x="1422400" y="1501422"/>
                </a:lnTo>
                <a:cubicBezTo>
                  <a:pt x="1426163" y="1490133"/>
                  <a:pt x="1430420" y="1478997"/>
                  <a:pt x="1433689" y="1467556"/>
                </a:cubicBezTo>
                <a:cubicBezTo>
                  <a:pt x="1437951" y="1452638"/>
                  <a:pt x="1438866" y="1436661"/>
                  <a:pt x="1444978" y="1422400"/>
                </a:cubicBezTo>
                <a:cubicBezTo>
                  <a:pt x="1450323" y="1409929"/>
                  <a:pt x="1460030" y="1399822"/>
                  <a:pt x="1467556" y="1388533"/>
                </a:cubicBezTo>
                <a:cubicBezTo>
                  <a:pt x="1483512" y="1308754"/>
                  <a:pt x="1472778" y="1350290"/>
                  <a:pt x="1501422" y="1264356"/>
                </a:cubicBezTo>
                <a:cubicBezTo>
                  <a:pt x="1505185" y="1253067"/>
                  <a:pt x="1506110" y="1240390"/>
                  <a:pt x="1512711" y="1230489"/>
                </a:cubicBezTo>
                <a:lnTo>
                  <a:pt x="1535289" y="1196622"/>
                </a:lnTo>
                <a:cubicBezTo>
                  <a:pt x="1460128" y="1121463"/>
                  <a:pt x="1541075" y="1192311"/>
                  <a:pt x="1467556" y="1151467"/>
                </a:cubicBezTo>
                <a:cubicBezTo>
                  <a:pt x="1443835" y="1138289"/>
                  <a:pt x="1422400" y="1121363"/>
                  <a:pt x="1399822" y="1106311"/>
                </a:cubicBezTo>
                <a:cubicBezTo>
                  <a:pt x="1388533" y="1098785"/>
                  <a:pt x="1378091" y="1089800"/>
                  <a:pt x="1365956" y="1083733"/>
                </a:cubicBezTo>
                <a:cubicBezTo>
                  <a:pt x="1308665" y="1055089"/>
                  <a:pt x="1334802" y="1070491"/>
                  <a:pt x="1286934" y="1038578"/>
                </a:cubicBezTo>
                <a:cubicBezTo>
                  <a:pt x="1298353" y="981479"/>
                  <a:pt x="1287150" y="983219"/>
                  <a:pt x="1332089" y="948267"/>
                </a:cubicBezTo>
                <a:cubicBezTo>
                  <a:pt x="1353508" y="931608"/>
                  <a:pt x="1377244" y="918163"/>
                  <a:pt x="1399822" y="903111"/>
                </a:cubicBezTo>
                <a:lnTo>
                  <a:pt x="1433689" y="880533"/>
                </a:lnTo>
                <a:cubicBezTo>
                  <a:pt x="1471319" y="824090"/>
                  <a:pt x="1444979" y="854192"/>
                  <a:pt x="1524000" y="801511"/>
                </a:cubicBezTo>
                <a:lnTo>
                  <a:pt x="1557867" y="778933"/>
                </a:lnTo>
                <a:cubicBezTo>
                  <a:pt x="1565393" y="767644"/>
                  <a:pt x="1569851" y="753542"/>
                  <a:pt x="1580445" y="745067"/>
                </a:cubicBezTo>
                <a:cubicBezTo>
                  <a:pt x="1589737" y="737634"/>
                  <a:pt x="1605897" y="742192"/>
                  <a:pt x="1614311" y="733778"/>
                </a:cubicBezTo>
                <a:cubicBezTo>
                  <a:pt x="1633498" y="714590"/>
                  <a:pt x="1644415" y="688622"/>
                  <a:pt x="1659467" y="666044"/>
                </a:cubicBezTo>
                <a:cubicBezTo>
                  <a:pt x="1666993" y="654755"/>
                  <a:pt x="1672452" y="641772"/>
                  <a:pt x="1682045" y="632178"/>
                </a:cubicBezTo>
                <a:cubicBezTo>
                  <a:pt x="1693334" y="620889"/>
                  <a:pt x="1706110" y="610913"/>
                  <a:pt x="1715911" y="598311"/>
                </a:cubicBezTo>
                <a:cubicBezTo>
                  <a:pt x="1715913" y="598309"/>
                  <a:pt x="1772355" y="513646"/>
                  <a:pt x="1783645" y="496711"/>
                </a:cubicBezTo>
                <a:cubicBezTo>
                  <a:pt x="1791171" y="485422"/>
                  <a:pt x="1796628" y="472438"/>
                  <a:pt x="1806222" y="462844"/>
                </a:cubicBezTo>
                <a:cubicBezTo>
                  <a:pt x="1817511" y="451555"/>
                  <a:pt x="1829868" y="441242"/>
                  <a:pt x="1840089" y="428978"/>
                </a:cubicBezTo>
                <a:cubicBezTo>
                  <a:pt x="1918681" y="334670"/>
                  <a:pt x="1797583" y="460195"/>
                  <a:pt x="1896534" y="361244"/>
                </a:cubicBezTo>
                <a:cubicBezTo>
                  <a:pt x="1916402" y="301636"/>
                  <a:pt x="1901222" y="337277"/>
                  <a:pt x="1952978" y="259644"/>
                </a:cubicBezTo>
                <a:lnTo>
                  <a:pt x="1975556" y="225778"/>
                </a:lnTo>
                <a:cubicBezTo>
                  <a:pt x="1983082" y="214489"/>
                  <a:pt x="1988540" y="201505"/>
                  <a:pt x="1998134" y="191911"/>
                </a:cubicBezTo>
                <a:lnTo>
                  <a:pt x="2032000" y="158044"/>
                </a:lnTo>
                <a:cubicBezTo>
                  <a:pt x="2062104" y="67734"/>
                  <a:pt x="2016948" y="173097"/>
                  <a:pt x="2077156" y="112889"/>
                </a:cubicBezTo>
                <a:cubicBezTo>
                  <a:pt x="2085570" y="104475"/>
                  <a:pt x="2083123" y="89665"/>
                  <a:pt x="2088445" y="79022"/>
                </a:cubicBezTo>
                <a:cubicBezTo>
                  <a:pt x="2113109" y="29693"/>
                  <a:pt x="2111022" y="62144"/>
                  <a:pt x="2099734" y="0"/>
                </a:cubicBezTo>
                <a:close/>
              </a:path>
            </a:pathLst>
          </a:custGeom>
          <a:noFill/>
          <a:ln w="1905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A940FC4-7BC3-460E-AA06-773B6B15839B}"/>
              </a:ext>
            </a:extLst>
          </p:cNvPr>
          <p:cNvSpPr txBox="1"/>
          <p:nvPr/>
        </p:nvSpPr>
        <p:spPr>
          <a:xfrm>
            <a:off x="4953000" y="1989606"/>
            <a:ext cx="4176464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dirty="0">
                <a:latin typeface="Verdana"/>
                <a:cs typeface="Verdana"/>
              </a:rPr>
              <a:t>Utskifting av masser grunnet TBT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nb-NO" dirty="0">
              <a:latin typeface="Verdana"/>
              <a:cs typeface="Verdana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dirty="0">
                <a:latin typeface="Verdana"/>
                <a:cs typeface="Verdana"/>
              </a:rPr>
              <a:t>Tiltaksområde 4,5 mål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nb-NO" dirty="0">
              <a:latin typeface="Verdana"/>
              <a:cs typeface="Verdana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dirty="0">
                <a:latin typeface="Verdana"/>
                <a:cs typeface="Verdana"/>
              </a:rPr>
              <a:t>Ca 8500 tonn forurenset masse fjernet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nb-NO" dirty="0">
              <a:latin typeface="Verdana"/>
              <a:cs typeface="Verdana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dirty="0">
                <a:latin typeface="Verdana"/>
                <a:cs typeface="Verdana"/>
              </a:rPr>
              <a:t>Ny masse tilført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nb-NO" dirty="0">
              <a:latin typeface="Verdana"/>
              <a:cs typeface="Verdana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dirty="0">
                <a:latin typeface="Verdana"/>
                <a:cs typeface="Verdana"/>
              </a:rPr>
              <a:t>Sluttrapport innsendt til Miljødirektoratet 2012</a:t>
            </a:r>
          </a:p>
        </p:txBody>
      </p:sp>
    </p:spTree>
    <p:extLst>
      <p:ext uri="{BB962C8B-B14F-4D97-AF65-F5344CB8AC3E}">
        <p14:creationId xmlns:p14="http://schemas.microsoft.com/office/powerpoint/2010/main" val="250494908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73EB36-29D3-4AE1-B273-884C3CE9A1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849313"/>
            <a:ext cx="9144000" cy="596364"/>
          </a:xfrm>
        </p:spPr>
        <p:txBody>
          <a:bodyPr/>
          <a:lstStyle/>
          <a:p>
            <a:r>
              <a:rPr lang="nb-NO" dirty="0"/>
              <a:t>2016 - Fjerning av malingfabrikk og lager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952D1670-EB63-4A01-9152-AA4BDD0E774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56474" y="1445677"/>
            <a:ext cx="2580302" cy="4902575"/>
          </a:xfrm>
          <a:prstGeom prst="rect">
            <a:avLst/>
          </a:prstGeom>
        </p:spPr>
      </p:pic>
      <p:sp>
        <p:nvSpPr>
          <p:cNvPr id="6" name="Freeform: Shape 5">
            <a:extLst>
              <a:ext uri="{FF2B5EF4-FFF2-40B4-BE49-F238E27FC236}">
                <a16:creationId xmlns:a16="http://schemas.microsoft.com/office/drawing/2014/main" id="{4E5A074A-A099-49C8-A139-D1D8905CEDA9}"/>
              </a:ext>
            </a:extLst>
          </p:cNvPr>
          <p:cNvSpPr/>
          <p:nvPr/>
        </p:nvSpPr>
        <p:spPr>
          <a:xfrm>
            <a:off x="428978" y="1862667"/>
            <a:ext cx="1896533" cy="4436533"/>
          </a:xfrm>
          <a:custGeom>
            <a:avLst/>
            <a:gdLst>
              <a:gd name="connsiteX0" fmla="*/ 767644 w 1896533"/>
              <a:gd name="connsiteY0" fmla="*/ 0 h 4436533"/>
              <a:gd name="connsiteX1" fmla="*/ 767644 w 1896533"/>
              <a:gd name="connsiteY1" fmla="*/ 0 h 4436533"/>
              <a:gd name="connsiteX2" fmla="*/ 711200 w 1896533"/>
              <a:gd name="connsiteY2" fmla="*/ 79022 h 4436533"/>
              <a:gd name="connsiteX3" fmla="*/ 699911 w 1896533"/>
              <a:gd name="connsiteY3" fmla="*/ 112889 h 4436533"/>
              <a:gd name="connsiteX4" fmla="*/ 688622 w 1896533"/>
              <a:gd name="connsiteY4" fmla="*/ 158044 h 4436533"/>
              <a:gd name="connsiteX5" fmla="*/ 666044 w 1896533"/>
              <a:gd name="connsiteY5" fmla="*/ 248355 h 4436533"/>
              <a:gd name="connsiteX6" fmla="*/ 598311 w 1896533"/>
              <a:gd name="connsiteY6" fmla="*/ 316089 h 4436533"/>
              <a:gd name="connsiteX7" fmla="*/ 553155 w 1896533"/>
              <a:gd name="connsiteY7" fmla="*/ 383822 h 4436533"/>
              <a:gd name="connsiteX8" fmla="*/ 530578 w 1896533"/>
              <a:gd name="connsiteY8" fmla="*/ 417689 h 4436533"/>
              <a:gd name="connsiteX9" fmla="*/ 485422 w 1896533"/>
              <a:gd name="connsiteY9" fmla="*/ 485422 h 4436533"/>
              <a:gd name="connsiteX10" fmla="*/ 451555 w 1896533"/>
              <a:gd name="connsiteY10" fmla="*/ 496711 h 4436533"/>
              <a:gd name="connsiteX11" fmla="*/ 417689 w 1896533"/>
              <a:gd name="connsiteY11" fmla="*/ 519289 h 4436533"/>
              <a:gd name="connsiteX12" fmla="*/ 406400 w 1896533"/>
              <a:gd name="connsiteY12" fmla="*/ 553155 h 4436533"/>
              <a:gd name="connsiteX13" fmla="*/ 361244 w 1896533"/>
              <a:gd name="connsiteY13" fmla="*/ 564444 h 4436533"/>
              <a:gd name="connsiteX14" fmla="*/ 327378 w 1896533"/>
              <a:gd name="connsiteY14" fmla="*/ 587022 h 4436533"/>
              <a:gd name="connsiteX15" fmla="*/ 293511 w 1896533"/>
              <a:gd name="connsiteY15" fmla="*/ 598311 h 4436533"/>
              <a:gd name="connsiteX16" fmla="*/ 282222 w 1896533"/>
              <a:gd name="connsiteY16" fmla="*/ 632177 h 4436533"/>
              <a:gd name="connsiteX17" fmla="*/ 248355 w 1896533"/>
              <a:gd name="connsiteY17" fmla="*/ 666044 h 4436533"/>
              <a:gd name="connsiteX18" fmla="*/ 237066 w 1896533"/>
              <a:gd name="connsiteY18" fmla="*/ 711200 h 4436533"/>
              <a:gd name="connsiteX19" fmla="*/ 180622 w 1896533"/>
              <a:gd name="connsiteY19" fmla="*/ 778933 h 4436533"/>
              <a:gd name="connsiteX20" fmla="*/ 169333 w 1896533"/>
              <a:gd name="connsiteY20" fmla="*/ 812800 h 4436533"/>
              <a:gd name="connsiteX21" fmla="*/ 112889 w 1896533"/>
              <a:gd name="connsiteY21" fmla="*/ 880533 h 4436533"/>
              <a:gd name="connsiteX22" fmla="*/ 101600 w 1896533"/>
              <a:gd name="connsiteY22" fmla="*/ 914400 h 4436533"/>
              <a:gd name="connsiteX23" fmla="*/ 56444 w 1896533"/>
              <a:gd name="connsiteY23" fmla="*/ 982133 h 4436533"/>
              <a:gd name="connsiteX24" fmla="*/ 33866 w 1896533"/>
              <a:gd name="connsiteY24" fmla="*/ 1016000 h 4436533"/>
              <a:gd name="connsiteX25" fmla="*/ 0 w 1896533"/>
              <a:gd name="connsiteY25" fmla="*/ 1049866 h 4436533"/>
              <a:gd name="connsiteX26" fmla="*/ 11289 w 1896533"/>
              <a:gd name="connsiteY26" fmla="*/ 1162755 h 4436533"/>
              <a:gd name="connsiteX27" fmla="*/ 56444 w 1896533"/>
              <a:gd name="connsiteY27" fmla="*/ 1230489 h 4436533"/>
              <a:gd name="connsiteX28" fmla="*/ 79022 w 1896533"/>
              <a:gd name="connsiteY28" fmla="*/ 1264355 h 4436533"/>
              <a:gd name="connsiteX29" fmla="*/ 124178 w 1896533"/>
              <a:gd name="connsiteY29" fmla="*/ 1365955 h 4436533"/>
              <a:gd name="connsiteX30" fmla="*/ 158044 w 1896533"/>
              <a:gd name="connsiteY30" fmla="*/ 1467555 h 4436533"/>
              <a:gd name="connsiteX31" fmla="*/ 169333 w 1896533"/>
              <a:gd name="connsiteY31" fmla="*/ 1501422 h 4436533"/>
              <a:gd name="connsiteX32" fmla="*/ 203200 w 1896533"/>
              <a:gd name="connsiteY32" fmla="*/ 1569155 h 4436533"/>
              <a:gd name="connsiteX33" fmla="*/ 225778 w 1896533"/>
              <a:gd name="connsiteY33" fmla="*/ 1659466 h 4436533"/>
              <a:gd name="connsiteX34" fmla="*/ 259644 w 1896533"/>
              <a:gd name="connsiteY34" fmla="*/ 1761066 h 4436533"/>
              <a:gd name="connsiteX35" fmla="*/ 270933 w 1896533"/>
              <a:gd name="connsiteY35" fmla="*/ 1794933 h 4436533"/>
              <a:gd name="connsiteX36" fmla="*/ 282222 w 1896533"/>
              <a:gd name="connsiteY36" fmla="*/ 1840089 h 4436533"/>
              <a:gd name="connsiteX37" fmla="*/ 304800 w 1896533"/>
              <a:gd name="connsiteY37" fmla="*/ 1873955 h 4436533"/>
              <a:gd name="connsiteX38" fmla="*/ 327378 w 1896533"/>
              <a:gd name="connsiteY38" fmla="*/ 1941689 h 4436533"/>
              <a:gd name="connsiteX39" fmla="*/ 372533 w 1896533"/>
              <a:gd name="connsiteY39" fmla="*/ 2009422 h 4436533"/>
              <a:gd name="connsiteX40" fmla="*/ 406400 w 1896533"/>
              <a:gd name="connsiteY40" fmla="*/ 2077155 h 4436533"/>
              <a:gd name="connsiteX41" fmla="*/ 440266 w 1896533"/>
              <a:gd name="connsiteY41" fmla="*/ 2201333 h 4436533"/>
              <a:gd name="connsiteX42" fmla="*/ 462844 w 1896533"/>
              <a:gd name="connsiteY42" fmla="*/ 2269066 h 4436533"/>
              <a:gd name="connsiteX43" fmla="*/ 485422 w 1896533"/>
              <a:gd name="connsiteY43" fmla="*/ 2336800 h 4436533"/>
              <a:gd name="connsiteX44" fmla="*/ 508000 w 1896533"/>
              <a:gd name="connsiteY44" fmla="*/ 2404533 h 4436533"/>
              <a:gd name="connsiteX45" fmla="*/ 519289 w 1896533"/>
              <a:gd name="connsiteY45" fmla="*/ 2460977 h 4436533"/>
              <a:gd name="connsiteX46" fmla="*/ 530578 w 1896533"/>
              <a:gd name="connsiteY46" fmla="*/ 2506133 h 4436533"/>
              <a:gd name="connsiteX47" fmla="*/ 553155 w 1896533"/>
              <a:gd name="connsiteY47" fmla="*/ 2641600 h 4436533"/>
              <a:gd name="connsiteX48" fmla="*/ 564444 w 1896533"/>
              <a:gd name="connsiteY48" fmla="*/ 2698044 h 4436533"/>
              <a:gd name="connsiteX49" fmla="*/ 575733 w 1896533"/>
              <a:gd name="connsiteY49" fmla="*/ 2799644 h 4436533"/>
              <a:gd name="connsiteX50" fmla="*/ 587022 w 1896533"/>
              <a:gd name="connsiteY50" fmla="*/ 2844800 h 4436533"/>
              <a:gd name="connsiteX51" fmla="*/ 598311 w 1896533"/>
              <a:gd name="connsiteY51" fmla="*/ 2901244 h 4436533"/>
              <a:gd name="connsiteX52" fmla="*/ 575733 w 1896533"/>
              <a:gd name="connsiteY52" fmla="*/ 3793066 h 4436533"/>
              <a:gd name="connsiteX53" fmla="*/ 553155 w 1896533"/>
              <a:gd name="connsiteY53" fmla="*/ 4131733 h 4436533"/>
              <a:gd name="connsiteX54" fmla="*/ 587022 w 1896533"/>
              <a:gd name="connsiteY54" fmla="*/ 4154311 h 4436533"/>
              <a:gd name="connsiteX55" fmla="*/ 632178 w 1896533"/>
              <a:gd name="connsiteY55" fmla="*/ 4188177 h 4436533"/>
              <a:gd name="connsiteX56" fmla="*/ 711200 w 1896533"/>
              <a:gd name="connsiteY56" fmla="*/ 4210755 h 4436533"/>
              <a:gd name="connsiteX57" fmla="*/ 812800 w 1896533"/>
              <a:gd name="connsiteY57" fmla="*/ 4244622 h 4436533"/>
              <a:gd name="connsiteX58" fmla="*/ 925689 w 1896533"/>
              <a:gd name="connsiteY58" fmla="*/ 4267200 h 4436533"/>
              <a:gd name="connsiteX59" fmla="*/ 993422 w 1896533"/>
              <a:gd name="connsiteY59" fmla="*/ 4289777 h 4436533"/>
              <a:gd name="connsiteX60" fmla="*/ 1027289 w 1896533"/>
              <a:gd name="connsiteY60" fmla="*/ 4301066 h 4436533"/>
              <a:gd name="connsiteX61" fmla="*/ 1072444 w 1896533"/>
              <a:gd name="connsiteY61" fmla="*/ 4312355 h 4436533"/>
              <a:gd name="connsiteX62" fmla="*/ 1106311 w 1896533"/>
              <a:gd name="connsiteY62" fmla="*/ 4334933 h 4436533"/>
              <a:gd name="connsiteX63" fmla="*/ 1151466 w 1896533"/>
              <a:gd name="connsiteY63" fmla="*/ 4346222 h 4436533"/>
              <a:gd name="connsiteX64" fmla="*/ 1219200 w 1896533"/>
              <a:gd name="connsiteY64" fmla="*/ 4368800 h 4436533"/>
              <a:gd name="connsiteX65" fmla="*/ 1253066 w 1896533"/>
              <a:gd name="connsiteY65" fmla="*/ 4391377 h 4436533"/>
              <a:gd name="connsiteX66" fmla="*/ 1298222 w 1896533"/>
              <a:gd name="connsiteY66" fmla="*/ 4402666 h 4436533"/>
              <a:gd name="connsiteX67" fmla="*/ 1343378 w 1896533"/>
              <a:gd name="connsiteY67" fmla="*/ 4425244 h 4436533"/>
              <a:gd name="connsiteX68" fmla="*/ 1377244 w 1896533"/>
              <a:gd name="connsiteY68" fmla="*/ 4436533 h 4436533"/>
              <a:gd name="connsiteX69" fmla="*/ 1546578 w 1896533"/>
              <a:gd name="connsiteY69" fmla="*/ 4425244 h 4436533"/>
              <a:gd name="connsiteX70" fmla="*/ 1670755 w 1896533"/>
              <a:gd name="connsiteY70" fmla="*/ 4413955 h 4436533"/>
              <a:gd name="connsiteX71" fmla="*/ 1682044 w 1896533"/>
              <a:gd name="connsiteY71" fmla="*/ 4323644 h 4436533"/>
              <a:gd name="connsiteX72" fmla="*/ 1693333 w 1896533"/>
              <a:gd name="connsiteY72" fmla="*/ 4289777 h 4436533"/>
              <a:gd name="connsiteX73" fmla="*/ 1715911 w 1896533"/>
              <a:gd name="connsiteY73" fmla="*/ 4165600 h 4436533"/>
              <a:gd name="connsiteX74" fmla="*/ 1738489 w 1896533"/>
              <a:gd name="connsiteY74" fmla="*/ 4097866 h 4436533"/>
              <a:gd name="connsiteX75" fmla="*/ 1749778 w 1896533"/>
              <a:gd name="connsiteY75" fmla="*/ 4064000 h 4436533"/>
              <a:gd name="connsiteX76" fmla="*/ 1761066 w 1896533"/>
              <a:gd name="connsiteY76" fmla="*/ 4018844 h 4436533"/>
              <a:gd name="connsiteX77" fmla="*/ 1772355 w 1896533"/>
              <a:gd name="connsiteY77" fmla="*/ 3984977 h 4436533"/>
              <a:gd name="connsiteX78" fmla="*/ 1794933 w 1896533"/>
              <a:gd name="connsiteY78" fmla="*/ 3894666 h 4436533"/>
              <a:gd name="connsiteX79" fmla="*/ 1817511 w 1896533"/>
              <a:gd name="connsiteY79" fmla="*/ 3657600 h 4436533"/>
              <a:gd name="connsiteX80" fmla="*/ 1840089 w 1896533"/>
              <a:gd name="connsiteY80" fmla="*/ 3623733 h 4436533"/>
              <a:gd name="connsiteX81" fmla="*/ 1862666 w 1896533"/>
              <a:gd name="connsiteY81" fmla="*/ 3115733 h 4436533"/>
              <a:gd name="connsiteX82" fmla="*/ 1873955 w 1896533"/>
              <a:gd name="connsiteY82" fmla="*/ 3036711 h 4436533"/>
              <a:gd name="connsiteX83" fmla="*/ 1885244 w 1896533"/>
              <a:gd name="connsiteY83" fmla="*/ 2393244 h 4436533"/>
              <a:gd name="connsiteX84" fmla="*/ 1896533 w 1896533"/>
              <a:gd name="connsiteY84" fmla="*/ 2212622 h 4436533"/>
              <a:gd name="connsiteX85" fmla="*/ 1873955 w 1896533"/>
              <a:gd name="connsiteY85" fmla="*/ 1761066 h 4436533"/>
              <a:gd name="connsiteX86" fmla="*/ 1862666 w 1896533"/>
              <a:gd name="connsiteY86" fmla="*/ 1704622 h 4436533"/>
              <a:gd name="connsiteX87" fmla="*/ 1851378 w 1896533"/>
              <a:gd name="connsiteY87" fmla="*/ 1636889 h 4436533"/>
              <a:gd name="connsiteX88" fmla="*/ 1840089 w 1896533"/>
              <a:gd name="connsiteY88" fmla="*/ 1490133 h 4436533"/>
              <a:gd name="connsiteX89" fmla="*/ 1817511 w 1896533"/>
              <a:gd name="connsiteY89" fmla="*/ 1332089 h 4436533"/>
              <a:gd name="connsiteX90" fmla="*/ 1806222 w 1896533"/>
              <a:gd name="connsiteY90" fmla="*/ 1207911 h 4436533"/>
              <a:gd name="connsiteX91" fmla="*/ 1783644 w 1896533"/>
              <a:gd name="connsiteY91" fmla="*/ 982133 h 4436533"/>
              <a:gd name="connsiteX92" fmla="*/ 1783644 w 1896533"/>
              <a:gd name="connsiteY92" fmla="*/ 485422 h 4436533"/>
              <a:gd name="connsiteX93" fmla="*/ 1772355 w 1896533"/>
              <a:gd name="connsiteY93" fmla="*/ 293511 h 4436533"/>
              <a:gd name="connsiteX94" fmla="*/ 1761066 w 1896533"/>
              <a:gd name="connsiteY94" fmla="*/ 259644 h 4436533"/>
              <a:gd name="connsiteX95" fmla="*/ 1693333 w 1896533"/>
              <a:gd name="connsiteY95" fmla="*/ 237066 h 4436533"/>
              <a:gd name="connsiteX96" fmla="*/ 1625600 w 1896533"/>
              <a:gd name="connsiteY96" fmla="*/ 203200 h 4436533"/>
              <a:gd name="connsiteX97" fmla="*/ 1546578 w 1896533"/>
              <a:gd name="connsiteY97" fmla="*/ 180622 h 4436533"/>
              <a:gd name="connsiteX98" fmla="*/ 1524000 w 1896533"/>
              <a:gd name="connsiteY98" fmla="*/ 146755 h 4436533"/>
              <a:gd name="connsiteX99" fmla="*/ 1501422 w 1896533"/>
              <a:gd name="connsiteY99" fmla="*/ 33866 h 4436533"/>
              <a:gd name="connsiteX100" fmla="*/ 1433689 w 1896533"/>
              <a:gd name="connsiteY100" fmla="*/ 11289 h 4436533"/>
              <a:gd name="connsiteX101" fmla="*/ 767644 w 1896533"/>
              <a:gd name="connsiteY101" fmla="*/ 0 h 44365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</a:cxnLst>
            <a:rect l="l" t="t" r="r" b="b"/>
            <a:pathLst>
              <a:path w="1896533" h="4436533">
                <a:moveTo>
                  <a:pt x="767644" y="0"/>
                </a:moveTo>
                <a:lnTo>
                  <a:pt x="767644" y="0"/>
                </a:lnTo>
                <a:cubicBezTo>
                  <a:pt x="748829" y="26341"/>
                  <a:pt x="727854" y="51265"/>
                  <a:pt x="711200" y="79022"/>
                </a:cubicBezTo>
                <a:cubicBezTo>
                  <a:pt x="705078" y="89226"/>
                  <a:pt x="703180" y="101447"/>
                  <a:pt x="699911" y="112889"/>
                </a:cubicBezTo>
                <a:cubicBezTo>
                  <a:pt x="695649" y="127807"/>
                  <a:pt x="691988" y="142899"/>
                  <a:pt x="688622" y="158044"/>
                </a:cubicBezTo>
                <a:cubicBezTo>
                  <a:pt x="683469" y="181232"/>
                  <a:pt x="678148" y="224147"/>
                  <a:pt x="666044" y="248355"/>
                </a:cubicBezTo>
                <a:cubicBezTo>
                  <a:pt x="634585" y="311272"/>
                  <a:pt x="652163" y="255505"/>
                  <a:pt x="598311" y="316089"/>
                </a:cubicBezTo>
                <a:cubicBezTo>
                  <a:pt x="580283" y="336370"/>
                  <a:pt x="568207" y="361244"/>
                  <a:pt x="553155" y="383822"/>
                </a:cubicBezTo>
                <a:cubicBezTo>
                  <a:pt x="545629" y="395111"/>
                  <a:pt x="534869" y="404818"/>
                  <a:pt x="530578" y="417689"/>
                </a:cubicBezTo>
                <a:cubicBezTo>
                  <a:pt x="518742" y="453195"/>
                  <a:pt x="521663" y="461262"/>
                  <a:pt x="485422" y="485422"/>
                </a:cubicBezTo>
                <a:cubicBezTo>
                  <a:pt x="475521" y="492023"/>
                  <a:pt x="462844" y="492948"/>
                  <a:pt x="451555" y="496711"/>
                </a:cubicBezTo>
                <a:cubicBezTo>
                  <a:pt x="440266" y="504237"/>
                  <a:pt x="426164" y="508695"/>
                  <a:pt x="417689" y="519289"/>
                </a:cubicBezTo>
                <a:cubicBezTo>
                  <a:pt x="410256" y="528581"/>
                  <a:pt x="415692" y="545722"/>
                  <a:pt x="406400" y="553155"/>
                </a:cubicBezTo>
                <a:cubicBezTo>
                  <a:pt x="394285" y="562847"/>
                  <a:pt x="376296" y="560681"/>
                  <a:pt x="361244" y="564444"/>
                </a:cubicBezTo>
                <a:cubicBezTo>
                  <a:pt x="349955" y="571970"/>
                  <a:pt x="339513" y="580954"/>
                  <a:pt x="327378" y="587022"/>
                </a:cubicBezTo>
                <a:cubicBezTo>
                  <a:pt x="316735" y="592344"/>
                  <a:pt x="301925" y="589897"/>
                  <a:pt x="293511" y="598311"/>
                </a:cubicBezTo>
                <a:cubicBezTo>
                  <a:pt x="285097" y="606725"/>
                  <a:pt x="288823" y="622276"/>
                  <a:pt x="282222" y="632177"/>
                </a:cubicBezTo>
                <a:cubicBezTo>
                  <a:pt x="273366" y="645461"/>
                  <a:pt x="259644" y="654755"/>
                  <a:pt x="248355" y="666044"/>
                </a:cubicBezTo>
                <a:cubicBezTo>
                  <a:pt x="244592" y="681096"/>
                  <a:pt x="243178" y="696939"/>
                  <a:pt x="237066" y="711200"/>
                </a:cubicBezTo>
                <a:cubicBezTo>
                  <a:pt x="225279" y="738705"/>
                  <a:pt x="200965" y="758590"/>
                  <a:pt x="180622" y="778933"/>
                </a:cubicBezTo>
                <a:cubicBezTo>
                  <a:pt x="176859" y="790222"/>
                  <a:pt x="175934" y="802899"/>
                  <a:pt x="169333" y="812800"/>
                </a:cubicBezTo>
                <a:cubicBezTo>
                  <a:pt x="119398" y="887702"/>
                  <a:pt x="149824" y="806661"/>
                  <a:pt x="112889" y="880533"/>
                </a:cubicBezTo>
                <a:cubicBezTo>
                  <a:pt x="107567" y="891176"/>
                  <a:pt x="107379" y="903998"/>
                  <a:pt x="101600" y="914400"/>
                </a:cubicBezTo>
                <a:cubicBezTo>
                  <a:pt x="88422" y="938120"/>
                  <a:pt x="71496" y="959555"/>
                  <a:pt x="56444" y="982133"/>
                </a:cubicBezTo>
                <a:cubicBezTo>
                  <a:pt x="48918" y="993422"/>
                  <a:pt x="43460" y="1006406"/>
                  <a:pt x="33866" y="1016000"/>
                </a:cubicBezTo>
                <a:lnTo>
                  <a:pt x="0" y="1049866"/>
                </a:lnTo>
                <a:cubicBezTo>
                  <a:pt x="3763" y="1087496"/>
                  <a:pt x="9" y="1126659"/>
                  <a:pt x="11289" y="1162755"/>
                </a:cubicBezTo>
                <a:cubicBezTo>
                  <a:pt x="19383" y="1188655"/>
                  <a:pt x="41392" y="1207911"/>
                  <a:pt x="56444" y="1230489"/>
                </a:cubicBezTo>
                <a:lnTo>
                  <a:pt x="79022" y="1264355"/>
                </a:lnTo>
                <a:cubicBezTo>
                  <a:pt x="105890" y="1344960"/>
                  <a:pt x="88398" y="1312287"/>
                  <a:pt x="124178" y="1365955"/>
                </a:cubicBezTo>
                <a:lnTo>
                  <a:pt x="158044" y="1467555"/>
                </a:lnTo>
                <a:cubicBezTo>
                  <a:pt x="161807" y="1478844"/>
                  <a:pt x="162732" y="1491521"/>
                  <a:pt x="169333" y="1501422"/>
                </a:cubicBezTo>
                <a:cubicBezTo>
                  <a:pt x="193045" y="1536991"/>
                  <a:pt x="192414" y="1529609"/>
                  <a:pt x="203200" y="1569155"/>
                </a:cubicBezTo>
                <a:cubicBezTo>
                  <a:pt x="211365" y="1599092"/>
                  <a:pt x="215966" y="1630028"/>
                  <a:pt x="225778" y="1659466"/>
                </a:cubicBezTo>
                <a:lnTo>
                  <a:pt x="259644" y="1761066"/>
                </a:lnTo>
                <a:cubicBezTo>
                  <a:pt x="263407" y="1772355"/>
                  <a:pt x="268047" y="1783389"/>
                  <a:pt x="270933" y="1794933"/>
                </a:cubicBezTo>
                <a:cubicBezTo>
                  <a:pt x="274696" y="1809985"/>
                  <a:pt x="276110" y="1825828"/>
                  <a:pt x="282222" y="1840089"/>
                </a:cubicBezTo>
                <a:cubicBezTo>
                  <a:pt x="287567" y="1852559"/>
                  <a:pt x="297274" y="1862666"/>
                  <a:pt x="304800" y="1873955"/>
                </a:cubicBezTo>
                <a:cubicBezTo>
                  <a:pt x="312326" y="1896533"/>
                  <a:pt x="314177" y="1921887"/>
                  <a:pt x="327378" y="1941689"/>
                </a:cubicBezTo>
                <a:cubicBezTo>
                  <a:pt x="342430" y="1964267"/>
                  <a:pt x="363952" y="1983680"/>
                  <a:pt x="372533" y="2009422"/>
                </a:cubicBezTo>
                <a:cubicBezTo>
                  <a:pt x="388112" y="2056160"/>
                  <a:pt x="377221" y="2033388"/>
                  <a:pt x="406400" y="2077155"/>
                </a:cubicBezTo>
                <a:cubicBezTo>
                  <a:pt x="474632" y="2281852"/>
                  <a:pt x="392396" y="2025806"/>
                  <a:pt x="440266" y="2201333"/>
                </a:cubicBezTo>
                <a:cubicBezTo>
                  <a:pt x="446528" y="2224293"/>
                  <a:pt x="455318" y="2246488"/>
                  <a:pt x="462844" y="2269066"/>
                </a:cubicBezTo>
                <a:lnTo>
                  <a:pt x="485422" y="2336800"/>
                </a:lnTo>
                <a:cubicBezTo>
                  <a:pt x="485423" y="2336804"/>
                  <a:pt x="507999" y="2404530"/>
                  <a:pt x="508000" y="2404533"/>
                </a:cubicBezTo>
                <a:cubicBezTo>
                  <a:pt x="511763" y="2423348"/>
                  <a:pt x="515127" y="2442247"/>
                  <a:pt x="519289" y="2460977"/>
                </a:cubicBezTo>
                <a:cubicBezTo>
                  <a:pt x="522655" y="2476123"/>
                  <a:pt x="527719" y="2490883"/>
                  <a:pt x="530578" y="2506133"/>
                </a:cubicBezTo>
                <a:cubicBezTo>
                  <a:pt x="539014" y="2551127"/>
                  <a:pt x="544177" y="2596711"/>
                  <a:pt x="553155" y="2641600"/>
                </a:cubicBezTo>
                <a:cubicBezTo>
                  <a:pt x="556918" y="2660415"/>
                  <a:pt x="561730" y="2679050"/>
                  <a:pt x="564444" y="2698044"/>
                </a:cubicBezTo>
                <a:cubicBezTo>
                  <a:pt x="569263" y="2731777"/>
                  <a:pt x="570552" y="2765965"/>
                  <a:pt x="575733" y="2799644"/>
                </a:cubicBezTo>
                <a:cubicBezTo>
                  <a:pt x="578092" y="2814979"/>
                  <a:pt x="583656" y="2829654"/>
                  <a:pt x="587022" y="2844800"/>
                </a:cubicBezTo>
                <a:cubicBezTo>
                  <a:pt x="591184" y="2863530"/>
                  <a:pt x="594548" y="2882429"/>
                  <a:pt x="598311" y="2901244"/>
                </a:cubicBezTo>
                <a:cubicBezTo>
                  <a:pt x="589919" y="3278877"/>
                  <a:pt x="587663" y="3435162"/>
                  <a:pt x="575733" y="3793066"/>
                </a:cubicBezTo>
                <a:cubicBezTo>
                  <a:pt x="565676" y="4094767"/>
                  <a:pt x="587901" y="3992750"/>
                  <a:pt x="553155" y="4131733"/>
                </a:cubicBezTo>
                <a:cubicBezTo>
                  <a:pt x="564444" y="4139259"/>
                  <a:pt x="575981" y="4146425"/>
                  <a:pt x="587022" y="4154311"/>
                </a:cubicBezTo>
                <a:cubicBezTo>
                  <a:pt x="602332" y="4165247"/>
                  <a:pt x="615842" y="4178842"/>
                  <a:pt x="632178" y="4188177"/>
                </a:cubicBezTo>
                <a:cubicBezTo>
                  <a:pt x="646416" y="4196313"/>
                  <a:pt x="699284" y="4207088"/>
                  <a:pt x="711200" y="4210755"/>
                </a:cubicBezTo>
                <a:cubicBezTo>
                  <a:pt x="745320" y="4221254"/>
                  <a:pt x="778167" y="4235964"/>
                  <a:pt x="812800" y="4244622"/>
                </a:cubicBezTo>
                <a:cubicBezTo>
                  <a:pt x="880161" y="4261463"/>
                  <a:pt x="842651" y="4253360"/>
                  <a:pt x="925689" y="4267200"/>
                </a:cubicBezTo>
                <a:lnTo>
                  <a:pt x="993422" y="4289777"/>
                </a:lnTo>
                <a:cubicBezTo>
                  <a:pt x="1004711" y="4293540"/>
                  <a:pt x="1015745" y="4298180"/>
                  <a:pt x="1027289" y="4301066"/>
                </a:cubicBezTo>
                <a:lnTo>
                  <a:pt x="1072444" y="4312355"/>
                </a:lnTo>
                <a:cubicBezTo>
                  <a:pt x="1083733" y="4319881"/>
                  <a:pt x="1093840" y="4329588"/>
                  <a:pt x="1106311" y="4334933"/>
                </a:cubicBezTo>
                <a:cubicBezTo>
                  <a:pt x="1120571" y="4341045"/>
                  <a:pt x="1136605" y="4341764"/>
                  <a:pt x="1151466" y="4346222"/>
                </a:cubicBezTo>
                <a:cubicBezTo>
                  <a:pt x="1174262" y="4353061"/>
                  <a:pt x="1197452" y="4359134"/>
                  <a:pt x="1219200" y="4368800"/>
                </a:cubicBezTo>
                <a:cubicBezTo>
                  <a:pt x="1231598" y="4374310"/>
                  <a:pt x="1240596" y="4386033"/>
                  <a:pt x="1253066" y="4391377"/>
                </a:cubicBezTo>
                <a:cubicBezTo>
                  <a:pt x="1267327" y="4397489"/>
                  <a:pt x="1283695" y="4397218"/>
                  <a:pt x="1298222" y="4402666"/>
                </a:cubicBezTo>
                <a:cubicBezTo>
                  <a:pt x="1313979" y="4408575"/>
                  <a:pt x="1327910" y="4418615"/>
                  <a:pt x="1343378" y="4425244"/>
                </a:cubicBezTo>
                <a:cubicBezTo>
                  <a:pt x="1354315" y="4429931"/>
                  <a:pt x="1365955" y="4432770"/>
                  <a:pt x="1377244" y="4436533"/>
                </a:cubicBezTo>
                <a:lnTo>
                  <a:pt x="1546578" y="4425244"/>
                </a:lnTo>
                <a:cubicBezTo>
                  <a:pt x="1588019" y="4422056"/>
                  <a:pt x="1637505" y="4438893"/>
                  <a:pt x="1670755" y="4413955"/>
                </a:cubicBezTo>
                <a:cubicBezTo>
                  <a:pt x="1695025" y="4395752"/>
                  <a:pt x="1676617" y="4353493"/>
                  <a:pt x="1682044" y="4323644"/>
                </a:cubicBezTo>
                <a:cubicBezTo>
                  <a:pt x="1684173" y="4311936"/>
                  <a:pt x="1690752" y="4301393"/>
                  <a:pt x="1693333" y="4289777"/>
                </a:cubicBezTo>
                <a:cubicBezTo>
                  <a:pt x="1703660" y="4243307"/>
                  <a:pt x="1703584" y="4210799"/>
                  <a:pt x="1715911" y="4165600"/>
                </a:cubicBezTo>
                <a:cubicBezTo>
                  <a:pt x="1722173" y="4142639"/>
                  <a:pt x="1730963" y="4120444"/>
                  <a:pt x="1738489" y="4097866"/>
                </a:cubicBezTo>
                <a:cubicBezTo>
                  <a:pt x="1742252" y="4086577"/>
                  <a:pt x="1746892" y="4075544"/>
                  <a:pt x="1749778" y="4064000"/>
                </a:cubicBezTo>
                <a:cubicBezTo>
                  <a:pt x="1753541" y="4048948"/>
                  <a:pt x="1756804" y="4033762"/>
                  <a:pt x="1761066" y="4018844"/>
                </a:cubicBezTo>
                <a:cubicBezTo>
                  <a:pt x="1764335" y="4007402"/>
                  <a:pt x="1769469" y="3996521"/>
                  <a:pt x="1772355" y="3984977"/>
                </a:cubicBezTo>
                <a:lnTo>
                  <a:pt x="1794933" y="3894666"/>
                </a:lnTo>
                <a:cubicBezTo>
                  <a:pt x="1795511" y="3887734"/>
                  <a:pt x="1811401" y="3682039"/>
                  <a:pt x="1817511" y="3657600"/>
                </a:cubicBezTo>
                <a:cubicBezTo>
                  <a:pt x="1820802" y="3644437"/>
                  <a:pt x="1832563" y="3635022"/>
                  <a:pt x="1840089" y="3623733"/>
                </a:cubicBezTo>
                <a:cubicBezTo>
                  <a:pt x="1889805" y="3424869"/>
                  <a:pt x="1841082" y="3633757"/>
                  <a:pt x="1862666" y="3115733"/>
                </a:cubicBezTo>
                <a:cubicBezTo>
                  <a:pt x="1863774" y="3089148"/>
                  <a:pt x="1870192" y="3063052"/>
                  <a:pt x="1873955" y="3036711"/>
                </a:cubicBezTo>
                <a:cubicBezTo>
                  <a:pt x="1877718" y="2822222"/>
                  <a:pt x="1879369" y="2607686"/>
                  <a:pt x="1885244" y="2393244"/>
                </a:cubicBezTo>
                <a:cubicBezTo>
                  <a:pt x="1886896" y="2332942"/>
                  <a:pt x="1896533" y="2272947"/>
                  <a:pt x="1896533" y="2212622"/>
                </a:cubicBezTo>
                <a:cubicBezTo>
                  <a:pt x="1896533" y="2145228"/>
                  <a:pt x="1885035" y="1866326"/>
                  <a:pt x="1873955" y="1761066"/>
                </a:cubicBezTo>
                <a:cubicBezTo>
                  <a:pt x="1871946" y="1741984"/>
                  <a:pt x="1866098" y="1723500"/>
                  <a:pt x="1862666" y="1704622"/>
                </a:cubicBezTo>
                <a:cubicBezTo>
                  <a:pt x="1858572" y="1682102"/>
                  <a:pt x="1855141" y="1659467"/>
                  <a:pt x="1851378" y="1636889"/>
                </a:cubicBezTo>
                <a:cubicBezTo>
                  <a:pt x="1847615" y="1587970"/>
                  <a:pt x="1844164" y="1539027"/>
                  <a:pt x="1840089" y="1490133"/>
                </a:cubicBezTo>
                <a:cubicBezTo>
                  <a:pt x="1829097" y="1358227"/>
                  <a:pt x="1841550" y="1404205"/>
                  <a:pt x="1817511" y="1332089"/>
                </a:cubicBezTo>
                <a:cubicBezTo>
                  <a:pt x="1813748" y="1290696"/>
                  <a:pt x="1809183" y="1249369"/>
                  <a:pt x="1806222" y="1207911"/>
                </a:cubicBezTo>
                <a:cubicBezTo>
                  <a:pt x="1790965" y="994313"/>
                  <a:pt x="1815804" y="1078614"/>
                  <a:pt x="1783644" y="982133"/>
                </a:cubicBezTo>
                <a:cubicBezTo>
                  <a:pt x="1757296" y="507869"/>
                  <a:pt x="1783644" y="1096851"/>
                  <a:pt x="1783644" y="485422"/>
                </a:cubicBezTo>
                <a:cubicBezTo>
                  <a:pt x="1783644" y="421341"/>
                  <a:pt x="1778731" y="357274"/>
                  <a:pt x="1772355" y="293511"/>
                </a:cubicBezTo>
                <a:cubicBezTo>
                  <a:pt x="1771171" y="281670"/>
                  <a:pt x="1770749" y="266561"/>
                  <a:pt x="1761066" y="259644"/>
                </a:cubicBezTo>
                <a:cubicBezTo>
                  <a:pt x="1741700" y="245811"/>
                  <a:pt x="1715911" y="244592"/>
                  <a:pt x="1693333" y="237066"/>
                </a:cubicBezTo>
                <a:cubicBezTo>
                  <a:pt x="1608205" y="208690"/>
                  <a:pt x="1713138" y="246968"/>
                  <a:pt x="1625600" y="203200"/>
                </a:cubicBezTo>
                <a:cubicBezTo>
                  <a:pt x="1609405" y="195103"/>
                  <a:pt x="1561046" y="184239"/>
                  <a:pt x="1546578" y="180622"/>
                </a:cubicBezTo>
                <a:cubicBezTo>
                  <a:pt x="1539052" y="169333"/>
                  <a:pt x="1527990" y="159723"/>
                  <a:pt x="1524000" y="146755"/>
                </a:cubicBezTo>
                <a:cubicBezTo>
                  <a:pt x="1512714" y="110077"/>
                  <a:pt x="1537828" y="46001"/>
                  <a:pt x="1501422" y="33866"/>
                </a:cubicBezTo>
                <a:lnTo>
                  <a:pt x="1433689" y="11289"/>
                </a:lnTo>
                <a:lnTo>
                  <a:pt x="767644" y="0"/>
                </a:lnTo>
                <a:close/>
              </a:path>
            </a:pathLst>
          </a:custGeom>
          <a:noFill/>
          <a:ln w="1905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391EB88-E20F-4969-B8B2-8A2EA3E3AB88}"/>
              </a:ext>
            </a:extLst>
          </p:cNvPr>
          <p:cNvSpPr txBox="1"/>
          <p:nvPr/>
        </p:nvSpPr>
        <p:spPr>
          <a:xfrm>
            <a:off x="3584848" y="1700808"/>
            <a:ext cx="5472608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dirty="0">
                <a:latin typeface="Verdana"/>
                <a:cs typeface="Verdana"/>
              </a:rPr>
              <a:t>Sanert grunnet bygging av nytt FoU senter.</a:t>
            </a:r>
          </a:p>
          <a:p>
            <a:r>
              <a:rPr lang="nb-NO" dirty="0">
                <a:latin typeface="Verdana"/>
                <a:cs typeface="Verdana"/>
              </a:rPr>
              <a:t>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dirty="0">
                <a:latin typeface="Verdana"/>
                <a:cs typeface="Verdana"/>
              </a:rPr>
              <a:t>Gammel bygningsmasse og branntomt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nb-NO" dirty="0">
              <a:latin typeface="Verdana"/>
              <a:cs typeface="Verdana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dirty="0">
                <a:latin typeface="Verdana"/>
                <a:cs typeface="Verdana"/>
              </a:rPr>
              <a:t>Ca 5.5 mål tiltaksområde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nb-NO" dirty="0">
              <a:latin typeface="Verdana"/>
              <a:cs typeface="Verdana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dirty="0">
                <a:latin typeface="Verdana"/>
                <a:cs typeface="Verdana"/>
              </a:rPr>
              <a:t>Fjernet: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dirty="0">
                <a:latin typeface="Verdana"/>
                <a:cs typeface="Verdana"/>
              </a:rPr>
              <a:t>9400 tonn forurenset masse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dirty="0">
                <a:latin typeface="Verdana"/>
                <a:cs typeface="Verdana"/>
              </a:rPr>
              <a:t>6900 tonn betong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nb-NO" dirty="0">
              <a:latin typeface="Verdana"/>
              <a:cs typeface="Verdana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dirty="0">
                <a:latin typeface="Verdana"/>
                <a:cs typeface="Verdana"/>
              </a:rPr>
              <a:t>Sluttrapport innsendt til Miljødirektoratet</a:t>
            </a:r>
          </a:p>
          <a:p>
            <a:endParaRPr lang="nb-NO" dirty="0">
              <a:latin typeface="Verdana"/>
              <a:cs typeface="Verdana"/>
            </a:endParaRPr>
          </a:p>
        </p:txBody>
      </p:sp>
    </p:spTree>
    <p:extLst>
      <p:ext uri="{BB962C8B-B14F-4D97-AF65-F5344CB8AC3E}">
        <p14:creationId xmlns:p14="http://schemas.microsoft.com/office/powerpoint/2010/main" val="248473249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8F8894-D08B-4959-8258-0F9DD7E638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nb-NO" dirty="0"/>
              <a:t> 2017/2018 Utvidelse av kai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672C79CC-7B66-4E4B-885B-0EC00403F9D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10509" y="1700213"/>
            <a:ext cx="2925696" cy="4681115"/>
          </a:xfrm>
          <a:prstGeom prst="rect">
            <a:avLst/>
          </a:prstGeom>
        </p:spPr>
      </p:pic>
      <p:sp>
        <p:nvSpPr>
          <p:cNvPr id="7" name="Oval 6">
            <a:extLst>
              <a:ext uri="{FF2B5EF4-FFF2-40B4-BE49-F238E27FC236}">
                <a16:creationId xmlns:a16="http://schemas.microsoft.com/office/drawing/2014/main" id="{E5100660-D1C6-46C5-B1A8-F2E7F9A2804D}"/>
              </a:ext>
            </a:extLst>
          </p:cNvPr>
          <p:cNvSpPr/>
          <p:nvPr/>
        </p:nvSpPr>
        <p:spPr>
          <a:xfrm>
            <a:off x="2000672" y="1791342"/>
            <a:ext cx="1080120" cy="4464495"/>
          </a:xfrm>
          <a:prstGeom prst="ellipse">
            <a:avLst/>
          </a:prstGeom>
          <a:noFill/>
          <a:ln w="19050"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F2C35DB-0187-498B-A798-0A20397C2F87}"/>
              </a:ext>
            </a:extLst>
          </p:cNvPr>
          <p:cNvSpPr txBox="1"/>
          <p:nvPr/>
        </p:nvSpPr>
        <p:spPr>
          <a:xfrm>
            <a:off x="3800872" y="1513829"/>
            <a:ext cx="5256584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dirty="0">
                <a:latin typeface="Verdana"/>
                <a:cs typeface="Verdana"/>
              </a:rPr>
              <a:t>Kai utvidet med 5 m, krevde peling i allerede tildekt område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nb-NO" dirty="0">
              <a:latin typeface="Verdana"/>
              <a:cs typeface="Verdana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dirty="0">
                <a:latin typeface="Verdana"/>
                <a:cs typeface="Verdana"/>
              </a:rPr>
              <a:t>Kontroll etter peling medførte reparasjonstildekking langs og under kai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nb-NO" dirty="0">
              <a:latin typeface="Verdana"/>
              <a:cs typeface="Verdana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dirty="0">
                <a:latin typeface="Verdana"/>
                <a:cs typeface="Verdana"/>
              </a:rPr>
              <a:t>Tiltaksområde 3,2 mål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dirty="0">
                <a:latin typeface="Verdana"/>
                <a:cs typeface="Verdana"/>
              </a:rPr>
              <a:t>Tildekkingsmasse 1500 m</a:t>
            </a:r>
            <a:r>
              <a:rPr lang="nb-NO" baseline="30000" dirty="0">
                <a:latin typeface="Verdana"/>
                <a:cs typeface="Verdana"/>
              </a:rPr>
              <a:t>3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dirty="0">
                <a:latin typeface="Verdana"/>
                <a:cs typeface="Verdana"/>
              </a:rPr>
              <a:t>Betongmatter lagt i sør og nord under kai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nb-NO" dirty="0">
              <a:latin typeface="Verdana"/>
              <a:cs typeface="Verdana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dirty="0">
                <a:latin typeface="Verdana"/>
                <a:cs typeface="Verdana"/>
              </a:rPr>
              <a:t>Sluttrapport er oversendt Miljødirektoratet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nb-NO" dirty="0">
              <a:latin typeface="Verdana"/>
              <a:cs typeface="Verdana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dirty="0">
                <a:latin typeface="Verdana"/>
                <a:cs typeface="Verdana"/>
              </a:rPr>
              <a:t>Tiltak i sjø planlagt kontrollert 2021</a:t>
            </a:r>
          </a:p>
        </p:txBody>
      </p:sp>
    </p:spTree>
    <p:extLst>
      <p:ext uri="{BB962C8B-B14F-4D97-AF65-F5344CB8AC3E}">
        <p14:creationId xmlns:p14="http://schemas.microsoft.com/office/powerpoint/2010/main" val="231802254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3E7CB9-7136-461E-8729-3A85319AE5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764705"/>
            <a:ext cx="9144000" cy="720080"/>
          </a:xfrm>
        </p:spPr>
        <p:txBody>
          <a:bodyPr/>
          <a:lstStyle/>
          <a:p>
            <a:pPr algn="ctr"/>
            <a:r>
              <a:rPr lang="nb-NO" dirty="0"/>
              <a:t>Gimle 2008-2010 Tiltak sjø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AB488048-5F35-40B2-A1FF-4069726B4E0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52404" y="1772816"/>
            <a:ext cx="4240556" cy="4360398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59562475-27A9-4266-A745-AF07BA52A0F1}"/>
              </a:ext>
            </a:extLst>
          </p:cNvPr>
          <p:cNvSpPr txBox="1"/>
          <p:nvPr/>
        </p:nvSpPr>
        <p:spPr>
          <a:xfrm>
            <a:off x="4880992" y="1772816"/>
            <a:ext cx="4824536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altLang="nb-NO" dirty="0">
                <a:latin typeface="Verdana"/>
                <a:cs typeface="Verdana"/>
              </a:rPr>
              <a:t>42 tonn skrot ble fjernet.</a:t>
            </a:r>
            <a:br>
              <a:rPr lang="nb-NO" altLang="nb-NO" dirty="0">
                <a:latin typeface="Verdana"/>
                <a:cs typeface="Verdana"/>
              </a:rPr>
            </a:br>
            <a:endParaRPr lang="nb-NO" altLang="nb-NO" dirty="0">
              <a:latin typeface="Verdana"/>
              <a:cs typeface="Verdana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altLang="nb-NO" dirty="0">
                <a:latin typeface="Verdana"/>
                <a:cs typeface="Verdana"/>
              </a:rPr>
              <a:t>7100 m3 sediment ble fjernet.</a:t>
            </a:r>
            <a:br>
              <a:rPr lang="nb-NO" altLang="nb-NO" dirty="0">
                <a:latin typeface="Verdana"/>
                <a:cs typeface="Verdana"/>
              </a:rPr>
            </a:br>
            <a:endParaRPr lang="nb-NO" altLang="nb-NO" dirty="0">
              <a:latin typeface="Verdana"/>
              <a:cs typeface="Verdana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altLang="nb-NO" dirty="0">
                <a:latin typeface="Verdana"/>
                <a:cs typeface="Verdana"/>
              </a:rPr>
              <a:t>Sentralt område utjevnet med 2900 m3 pukk.</a:t>
            </a:r>
            <a:br>
              <a:rPr lang="nb-NO" altLang="nb-NO" dirty="0">
                <a:latin typeface="Verdana"/>
                <a:cs typeface="Verdana"/>
              </a:rPr>
            </a:br>
            <a:endParaRPr lang="nb-NO" altLang="nb-NO" dirty="0">
              <a:latin typeface="Verdana"/>
              <a:cs typeface="Verdana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altLang="nb-NO" dirty="0">
                <a:latin typeface="Verdana"/>
                <a:cs typeface="Verdana"/>
              </a:rPr>
              <a:t>Hele tiltaksområdet (56 mål) tildekket med 6300 m3 "sand”.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nb-NO" altLang="nb-NO" dirty="0">
              <a:latin typeface="Verdana"/>
              <a:cs typeface="Verdana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altLang="nb-NO" dirty="0">
                <a:latin typeface="Verdana"/>
                <a:cs typeface="Verdana"/>
              </a:rPr>
              <a:t>Tiltak i sjø kontrollert 2014</a:t>
            </a:r>
            <a:r>
              <a:rPr lang="nb-NO" altLang="nb-NO" b="1" dirty="0"/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nb-NO" altLang="nb-NO" b="1" dirty="0"/>
          </a:p>
        </p:txBody>
      </p:sp>
    </p:spTree>
    <p:extLst>
      <p:ext uri="{BB962C8B-B14F-4D97-AF65-F5344CB8AC3E}">
        <p14:creationId xmlns:p14="http://schemas.microsoft.com/office/powerpoint/2010/main" val="129898436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BBCE42-8858-44A8-961D-DE07A526DC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614977"/>
            <a:ext cx="9144000" cy="850900"/>
          </a:xfrm>
        </p:spPr>
        <p:txBody>
          <a:bodyPr/>
          <a:lstStyle/>
          <a:p>
            <a:r>
              <a:rPr lang="nb-NO" dirty="0"/>
              <a:t>Kontroll av tiltak utført 2009/2014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98F2C3BA-169F-4F11-804B-4B4ED655CA4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00471" y="1536550"/>
            <a:ext cx="4684163" cy="4556745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2DBE1E33-60AA-47BC-84F7-5A6AC6C937AB}"/>
              </a:ext>
            </a:extLst>
          </p:cNvPr>
          <p:cNvSpPr txBox="1"/>
          <p:nvPr/>
        </p:nvSpPr>
        <p:spPr>
          <a:xfrm>
            <a:off x="4948100" y="1484641"/>
            <a:ext cx="3528392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dirty="0">
                <a:latin typeface="Verdana"/>
                <a:cs typeface="Verdana"/>
              </a:rPr>
              <a:t>Kontrollprogram avtalt med Miljødirektoratet i 2014 iht vannforskriften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nb-NO" dirty="0">
              <a:latin typeface="Verdana"/>
              <a:cs typeface="Verdana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dirty="0">
                <a:latin typeface="Verdana"/>
                <a:cs typeface="Verdana"/>
              </a:rPr>
              <a:t>Kontroll på flg parametre:</a:t>
            </a:r>
          </a:p>
          <a:p>
            <a:pPr marL="742937" lvl="1" indent="-285750">
              <a:buFont typeface="Arial" panose="020B0604020202020204" pitchFamily="34" charset="0"/>
              <a:buChar char="•"/>
            </a:pPr>
            <a:r>
              <a:rPr lang="nb-NO" dirty="0"/>
              <a:t>metaller: Hg, Pb og Cu </a:t>
            </a:r>
          </a:p>
          <a:p>
            <a:pPr marL="742937" lvl="1" indent="-285750">
              <a:buFont typeface="Arial" panose="020B0604020202020204" pitchFamily="34" charset="0"/>
              <a:buChar char="•"/>
            </a:pPr>
            <a:r>
              <a:rPr lang="nb-NO" dirty="0"/>
              <a:t>PAH16 </a:t>
            </a:r>
          </a:p>
          <a:p>
            <a:pPr marL="742937" lvl="1" indent="-285750">
              <a:buFont typeface="Arial" panose="020B0604020202020204" pitchFamily="34" charset="0"/>
              <a:buChar char="•"/>
            </a:pPr>
            <a:r>
              <a:rPr lang="nb-NO" dirty="0"/>
              <a:t>PCB7 </a:t>
            </a:r>
          </a:p>
          <a:p>
            <a:pPr marL="742937" lvl="1" indent="-285750">
              <a:buFont typeface="Arial" panose="020B0604020202020204" pitchFamily="34" charset="0"/>
              <a:buChar char="•"/>
            </a:pPr>
            <a:r>
              <a:rPr lang="nb-NO" dirty="0"/>
              <a:t>TBT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nb-NO" dirty="0">
              <a:latin typeface="Verdana"/>
              <a:cs typeface="Verdana"/>
            </a:endParaRPr>
          </a:p>
          <a:p>
            <a:endParaRPr lang="nb-NO" dirty="0">
              <a:latin typeface="Verdana"/>
              <a:cs typeface="Verdana"/>
            </a:endParaRPr>
          </a:p>
          <a:p>
            <a:endParaRPr lang="nb-NO" dirty="0">
              <a:latin typeface="Verdana"/>
              <a:cs typeface="Verdana"/>
            </a:endParaRPr>
          </a:p>
        </p:txBody>
      </p:sp>
    </p:spTree>
    <p:extLst>
      <p:ext uri="{BB962C8B-B14F-4D97-AF65-F5344CB8AC3E}">
        <p14:creationId xmlns:p14="http://schemas.microsoft.com/office/powerpoint/2010/main" val="309144668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AC7DD5-DA87-4F8B-8D96-F54B11FD56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97223B8-FDE0-46D3-A442-4BB11F77A3E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dirty="0">
                <a:cs typeface="Verdana"/>
              </a:rPr>
              <a:t>Prøver er sammenliknet med prøver tatt i 2006/2009/2014 </a:t>
            </a:r>
          </a:p>
          <a:p>
            <a:pPr marL="0" indent="0">
              <a:buNone/>
            </a:pPr>
            <a:r>
              <a:rPr lang="nb-NO" dirty="0">
                <a:cs typeface="Verdana"/>
              </a:rPr>
              <a:t>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dirty="0">
                <a:cs typeface="Verdana"/>
              </a:rPr>
              <a:t>Gjennomsnittlig TK II – God- for Pb,Hg og PCB</a:t>
            </a:r>
            <a:r>
              <a:rPr lang="nb-NO" baseline="-25000" dirty="0">
                <a:cs typeface="Verdana"/>
              </a:rPr>
              <a:t>7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nb-NO" baseline="-25000" dirty="0">
              <a:cs typeface="Verdana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dirty="0">
                <a:cs typeface="Verdana"/>
              </a:rPr>
              <a:t>Fortsatt noe høy verdi for Hg ved 2 stasjoner i 2014.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nb-NO" dirty="0">
              <a:cs typeface="Verdana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dirty="0">
                <a:cs typeface="Verdana"/>
              </a:rPr>
              <a:t>Neste kontroll 2021</a:t>
            </a:r>
          </a:p>
          <a:p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791852676"/>
      </p:ext>
    </p:extLst>
  </p:cSld>
  <p:clrMapOvr>
    <a:masterClrMapping/>
  </p:clrMapOvr>
</p:sld>
</file>

<file path=ppt/theme/theme1.xml><?xml version="1.0" encoding="utf-8"?>
<a:theme xmlns:a="http://schemas.openxmlformats.org/drawingml/2006/main" name="Jotun_PowerPoint_template2_Office2007-2010">
  <a:themeElements>
    <a:clrScheme name="Jotun">
      <a:dk1>
        <a:srgbClr val="000000"/>
      </a:dk1>
      <a:lt1>
        <a:srgbClr val="FFFFFF"/>
      </a:lt1>
      <a:dk2>
        <a:srgbClr val="D1D4D3"/>
      </a:dk2>
      <a:lt2>
        <a:srgbClr val="C2DEEA"/>
      </a:lt2>
      <a:accent1>
        <a:srgbClr val="002664"/>
      </a:accent1>
      <a:accent2>
        <a:srgbClr val="D52B1E"/>
      </a:accent2>
      <a:accent3>
        <a:srgbClr val="F0AB00"/>
      </a:accent3>
      <a:accent4>
        <a:srgbClr val="A5ACAF"/>
      </a:accent4>
      <a:accent5>
        <a:srgbClr val="002664"/>
      </a:accent5>
      <a:accent6>
        <a:srgbClr val="D52B1E"/>
      </a:accent6>
      <a:hlink>
        <a:srgbClr val="002664"/>
      </a:hlink>
      <a:folHlink>
        <a:srgbClr val="5E6A71"/>
      </a:folHlink>
    </a:clrScheme>
    <a:fontScheme name="ppt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>
          <a:defRPr dirty="0" smtClean="0">
            <a:latin typeface="Verdana"/>
            <a:cs typeface="Verdana"/>
          </a:defRPr>
        </a:defPPr>
      </a:lstStyle>
    </a:txDef>
  </a:objectDefaults>
  <a:extraClrSchemeLst>
    <a:extraClrScheme>
      <a:clrScheme name="pp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pt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pt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pt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pt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pt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pt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pt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pt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pt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pt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pt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_rels/item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3DEE51F2C088E74F88F895263A04DA3A" ma:contentTypeVersion="13" ma:contentTypeDescription="Opprett et nytt dokument." ma:contentTypeScope="" ma:versionID="af046cd756c5a0b1a67589af170a3d7a">
  <xsd:schema xmlns:xsd="http://www.w3.org/2001/XMLSchema" xmlns:xs="http://www.w3.org/2001/XMLSchema" xmlns:p="http://schemas.microsoft.com/office/2006/metadata/properties" xmlns:ns2="ca07babb-5e47-4049-a26d-011fc66ed1d6" xmlns:ns3="d66a195c-a2ce-4606-90ce-7123c83ffe32" targetNamespace="http://schemas.microsoft.com/office/2006/metadata/properties" ma:root="true" ma:fieldsID="e16efb67456373eac6e88c4fe78cb8d4" ns2:_="" ns3:_="">
    <xsd:import namespace="ca07babb-5e47-4049-a26d-011fc66ed1d6"/>
    <xsd:import namespace="d66a195c-a2ce-4606-90ce-7123c83ffe32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ObjectDetectorVersions" minOccurs="0"/>
                <xsd:element ref="ns2:lcf76f155ced4ddcb4097134ff3c332f" minOccurs="0"/>
                <xsd:element ref="ns3:TaxCatchAll" minOccurs="0"/>
                <xsd:element ref="ns2:MediaServiceDateTaken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Location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a07babb-5e47-4049-a26d-011fc66ed1d6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Bildemerkelapper" ma:readOnly="false" ma:fieldId="{5cf76f15-5ced-4ddc-b409-7134ff3c332f}" ma:taxonomyMulti="true" ma:sspId="04b4f402-ef82-440f-819c-a8bff3b70248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DateTaken" ma:index="15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19" nillable="true" ma:displayName="Location" ma:indexed="true" ma:internalName="MediaServiceLocation" ma:readOnly="true">
      <xsd:simpleType>
        <xsd:restriction base="dms:Text"/>
      </xsd:simpleType>
    </xsd:element>
    <xsd:element name="MediaLengthInSeconds" ma:index="20" nillable="true" ma:displayName="MediaLengthInSeconds" ma:hidden="true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66a195c-a2ce-4606-90ce-7123c83ffe32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ae0e66c5-7ec4-4bd5-9e3a-efa5394816a7}" ma:internalName="TaxCatchAll" ma:showField="CatchAllData" ma:web="d66a195c-a2ce-4606-90ce-7123c83ffe32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nholdstype"/>
        <xsd:element ref="dc:title" minOccurs="0" maxOccurs="1" ma:index="4" ma:displayName="Tit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SharedContentType xmlns="Microsoft.SharePoint.Taxonomy.ContentTypeSync" SourceId="ab2600de-030e-40a3-a341-c72395049305" ContentTypeId="0x010100DCD90FCC66DA8F4C882C689D6817D41B" PreviousValue="false"/>
</file>

<file path=customXml/item3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Url/>
    <Assembly>Microsoft.Office.DocumentManagement, Version=16.0.0.0, Culture=neutral, PublicKeyToken=71e9bce111e9429c</Assembly>
    <Class>Microsoft.Office.DocumentManagement.Internal.DocIdHandler</Class>
    <Data/>
    <Filter/>
  </Receiver>
</spe:Receivers>
</file>

<file path=customXml/item4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5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d66a195c-a2ce-4606-90ce-7123c83ffe32" xsi:nil="true"/>
    <lcf76f155ced4ddcb4097134ff3c332f xmlns="ca07babb-5e47-4049-a26d-011fc66ed1d6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22EEB2F3-8BBB-4207-BFFF-4F3A494FCE17}"/>
</file>

<file path=customXml/itemProps2.xml><?xml version="1.0" encoding="utf-8"?>
<ds:datastoreItem xmlns:ds="http://schemas.openxmlformats.org/officeDocument/2006/customXml" ds:itemID="{7B6A934C-74D6-4658-AA31-B931654E4640}"/>
</file>

<file path=customXml/itemProps3.xml><?xml version="1.0" encoding="utf-8"?>
<ds:datastoreItem xmlns:ds="http://schemas.openxmlformats.org/officeDocument/2006/customXml" ds:itemID="{ABA3D3F4-D54E-40C9-BB16-2A8951245DEC}"/>
</file>

<file path=customXml/itemProps4.xml><?xml version="1.0" encoding="utf-8"?>
<ds:datastoreItem xmlns:ds="http://schemas.openxmlformats.org/officeDocument/2006/customXml" ds:itemID="{B4546007-57D9-4ACB-A6F0-7E9B5ED97E58}"/>
</file>

<file path=customXml/itemProps5.xml><?xml version="1.0" encoding="utf-8"?>
<ds:datastoreItem xmlns:ds="http://schemas.openxmlformats.org/officeDocument/2006/customXml" ds:itemID="{3A08BED2-47B9-456D-BB2B-7285E95C93C6}"/>
</file>

<file path=docProps/app.xml><?xml version="1.0" encoding="utf-8"?>
<Properties xmlns="http://schemas.openxmlformats.org/officeDocument/2006/extended-properties" xmlns:vt="http://schemas.openxmlformats.org/officeDocument/2006/docPropsVTypes">
  <Template>Jotun_PowerPoint_template2_Office2007-2010</Template>
  <TotalTime>0</TotalTime>
  <Words>302</Words>
  <Application>Microsoft Office PowerPoint</Application>
  <PresentationFormat>A4 Paper (210x297 mm)</PresentationFormat>
  <Paragraphs>75</Paragraphs>
  <Slides>10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5" baseType="lpstr">
      <vt:lpstr>ＭＳ Ｐゴシック</vt:lpstr>
      <vt:lpstr>Arial</vt:lpstr>
      <vt:lpstr>Lucida Grande</vt:lpstr>
      <vt:lpstr>Verdana</vt:lpstr>
      <vt:lpstr>Jotun_PowerPoint_template2_Office2007-2010</vt:lpstr>
      <vt:lpstr>PowerPoint Presentation</vt:lpstr>
      <vt:lpstr>PowerPoint Presentation</vt:lpstr>
      <vt:lpstr>Kort historikk om Gimle</vt:lpstr>
      <vt:lpstr>Gimle 2008-2010  Tiltak på land</vt:lpstr>
      <vt:lpstr>2016 - Fjerning av malingfabrikk og lager</vt:lpstr>
      <vt:lpstr> 2017/2018 Utvidelse av kai</vt:lpstr>
      <vt:lpstr>Gimle 2008-2010 Tiltak sjø</vt:lpstr>
      <vt:lpstr>Kontroll av tiltak utført 2009/2014</vt:lpstr>
      <vt:lpstr>PowerPoint Presentation</vt:lpstr>
      <vt:lpstr>2019 – Planlagt sanering </vt:lpstr>
    </vt:vector>
  </TitlesOfParts>
  <Company>BIS Production Partner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Jonny Olsen</dc:creator>
  <cp:lastModifiedBy>Mari Sunde (MSUN)</cp:lastModifiedBy>
  <cp:revision>40</cp:revision>
  <cp:lastPrinted>2010-04-12T15:00:10Z</cp:lastPrinted>
  <dcterms:created xsi:type="dcterms:W3CDTF">2014-04-09T14:25:17Z</dcterms:created>
  <dcterms:modified xsi:type="dcterms:W3CDTF">2018-11-11T12:00:26Z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0x0101003DEE51F2C088E74F88F895263A04DA3A</vt:lpwstr>
  </property>
  <property fmtid="{D5CDD505-2E9C-101B-9397-08002B2CF9AE}" pid="3" name="Order">
    <vt:r8>100</vt:r8>
  </property>
  <property fmtid="{D5CDD505-2E9C-101B-9397-08002B2CF9AE}" pid="4" name="NIRASDocumentKind">
    <vt:lpwstr/>
  </property>
  <property fmtid="{D5CDD505-2E9C-101B-9397-08002B2CF9AE}" pid="5" name="NIRASScale">
    <vt:lpwstr/>
  </property>
  <property fmtid="{D5CDD505-2E9C-101B-9397-08002B2CF9AE}" pid="6" name="NIRASQAStatus">
    <vt:lpwstr/>
  </property>
  <property fmtid="{D5CDD505-2E9C-101B-9397-08002B2CF9AE}" pid="7" name="_dlc_DocIdItemGuid">
    <vt:lpwstr>05d9092a-22ff-4508-a726-4bd1ebac50c3</vt:lpwstr>
  </property>
</Properties>
</file>